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62" r:id="rId6"/>
    <p:sldId id="309" r:id="rId7"/>
    <p:sldId id="310" r:id="rId8"/>
    <p:sldId id="308" r:id="rId9"/>
    <p:sldId id="311" r:id="rId10"/>
    <p:sldId id="312" r:id="rId11"/>
    <p:sldId id="273" r:id="rId12"/>
    <p:sldId id="314" r:id="rId13"/>
    <p:sldId id="284" r:id="rId14"/>
    <p:sldId id="269" r:id="rId15"/>
  </p:sldIdLst>
  <p:sldSz cx="9144000" cy="5143500" type="screen16x9"/>
  <p:notesSz cx="6858000" cy="9144000"/>
  <p:embeddedFontLst>
    <p:embeddedFont>
      <p:font typeface="Kanit" panose="020B0604020202020204" charset="-34"/>
      <p:regular r:id="rId17"/>
      <p:bold r:id="rId18"/>
      <p:italic r:id="rId19"/>
      <p:boldItalic r:id="rId20"/>
    </p:embeddedFont>
    <p:embeddedFont>
      <p:font typeface="Lexend" panose="020B0604020202020204" charset="0"/>
      <p:regular r:id="rId21"/>
      <p:bold r:id="rId22"/>
    </p:embeddedFont>
    <p:embeddedFont>
      <p:font typeface="Preahvihear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4FA45A-45BB-4AEE-A7D2-8CE7AF6EEADF}">
  <a:tblStyle styleId="{E24FA45A-45BB-4AEE-A7D2-8CE7AF6EEA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>
        <p:scale>
          <a:sx n="125" d="100"/>
          <a:sy n="125" d="100"/>
        </p:scale>
        <p:origin x="5" y="11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417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13bc6d06bf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13bc6d06bf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11daacbd15b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11daacbd15b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18d152111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18d152111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Notre système de </a:t>
            </a:r>
            <a:r>
              <a:rPr lang="fr-FR" dirty="0" err="1"/>
              <a:t>verouillzge</a:t>
            </a:r>
            <a:r>
              <a:rPr lang="fr-FR" dirty="0"/>
              <a:t> de porte z </a:t>
            </a:r>
            <a:r>
              <a:rPr lang="fr-FR" dirty="0" err="1"/>
              <a:t>zl</a:t>
            </a:r>
            <a:r>
              <a:rPr lang="fr-FR" dirty="0"/>
              <a:t> </a:t>
            </a:r>
            <a:r>
              <a:rPr lang="fr-FR" dirty="0" err="1"/>
              <a:t>zide</a:t>
            </a:r>
            <a:r>
              <a:rPr lang="fr-FR" dirty="0"/>
              <a:t> d </a:t>
            </a:r>
            <a:r>
              <a:rPr lang="fr-FR" dirty="0" err="1"/>
              <a:t>arduino</a:t>
            </a:r>
            <a:r>
              <a:rPr lang="fr-FR" dirty="0"/>
              <a:t> vise à aider 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3bc6d06bf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3bc6d06bf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5828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700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144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05afc42a3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05afc42a3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2535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1378782">
            <a:off x="3793172" y="3769715"/>
            <a:ext cx="8537349" cy="3083625"/>
          </a:xfrm>
          <a:custGeom>
            <a:avLst/>
            <a:gdLst/>
            <a:ahLst/>
            <a:cxnLst/>
            <a:rect l="l" t="t" r="r" b="b"/>
            <a:pathLst>
              <a:path w="86854" h="31371" extrusionOk="0">
                <a:moveTo>
                  <a:pt x="16920" y="1"/>
                </a:moveTo>
                <a:cubicBezTo>
                  <a:pt x="15409" y="1"/>
                  <a:pt x="13894" y="151"/>
                  <a:pt x="12412" y="428"/>
                </a:cubicBezTo>
                <a:cubicBezTo>
                  <a:pt x="8045" y="1244"/>
                  <a:pt x="3920" y="3104"/>
                  <a:pt x="0" y="5257"/>
                </a:cubicBezTo>
                <a:cubicBezTo>
                  <a:pt x="211" y="10120"/>
                  <a:pt x="216" y="16502"/>
                  <a:pt x="100" y="21368"/>
                </a:cubicBezTo>
                <a:cubicBezTo>
                  <a:pt x="1469" y="20883"/>
                  <a:pt x="2894" y="20674"/>
                  <a:pt x="4337" y="20674"/>
                </a:cubicBezTo>
                <a:cubicBezTo>
                  <a:pt x="7688" y="20674"/>
                  <a:pt x="11139" y="21797"/>
                  <a:pt x="14224" y="23178"/>
                </a:cubicBezTo>
                <a:cubicBezTo>
                  <a:pt x="18637" y="25152"/>
                  <a:pt x="22737" y="27875"/>
                  <a:pt x="27292" y="29465"/>
                </a:cubicBezTo>
                <a:cubicBezTo>
                  <a:pt x="30664" y="30642"/>
                  <a:pt x="34165" y="31155"/>
                  <a:pt x="37695" y="31155"/>
                </a:cubicBezTo>
                <a:cubicBezTo>
                  <a:pt x="44259" y="31155"/>
                  <a:pt x="50925" y="29382"/>
                  <a:pt x="57056" y="26808"/>
                </a:cubicBezTo>
                <a:cubicBezTo>
                  <a:pt x="59381" y="25832"/>
                  <a:pt x="61675" y="24740"/>
                  <a:pt x="64105" y="24095"/>
                </a:cubicBezTo>
                <a:cubicBezTo>
                  <a:pt x="64835" y="23901"/>
                  <a:pt x="65638" y="23782"/>
                  <a:pt x="66426" y="23782"/>
                </a:cubicBezTo>
                <a:cubicBezTo>
                  <a:pt x="68107" y="23782"/>
                  <a:pt x="69718" y="24323"/>
                  <a:pt x="70408" y="25826"/>
                </a:cubicBezTo>
                <a:cubicBezTo>
                  <a:pt x="71069" y="27271"/>
                  <a:pt x="70605" y="29167"/>
                  <a:pt x="71574" y="30412"/>
                </a:cubicBezTo>
                <a:cubicBezTo>
                  <a:pt x="72080" y="31061"/>
                  <a:pt x="72893" y="31371"/>
                  <a:pt x="73708" y="31371"/>
                </a:cubicBezTo>
                <a:cubicBezTo>
                  <a:pt x="73976" y="31371"/>
                  <a:pt x="74244" y="31337"/>
                  <a:pt x="74501" y="31272"/>
                </a:cubicBezTo>
                <a:cubicBezTo>
                  <a:pt x="75541" y="31006"/>
                  <a:pt x="76426" y="30297"/>
                  <a:pt x="77170" y="29500"/>
                </a:cubicBezTo>
                <a:cubicBezTo>
                  <a:pt x="80514" y="25919"/>
                  <a:pt x="81946" y="20092"/>
                  <a:pt x="86470" y="18393"/>
                </a:cubicBezTo>
                <a:cubicBezTo>
                  <a:pt x="86666" y="16112"/>
                  <a:pt x="86658" y="12451"/>
                  <a:pt x="86853" y="10170"/>
                </a:cubicBezTo>
                <a:cubicBezTo>
                  <a:pt x="85568" y="9814"/>
                  <a:pt x="84268" y="9657"/>
                  <a:pt x="82963" y="9657"/>
                </a:cubicBezTo>
                <a:cubicBezTo>
                  <a:pt x="78678" y="9657"/>
                  <a:pt x="74348" y="11348"/>
                  <a:pt x="70382" y="13239"/>
                </a:cubicBezTo>
                <a:cubicBezTo>
                  <a:pt x="67653" y="14540"/>
                  <a:pt x="64720" y="15975"/>
                  <a:pt x="61799" y="15975"/>
                </a:cubicBezTo>
                <a:cubicBezTo>
                  <a:pt x="61073" y="15975"/>
                  <a:pt x="60347" y="15886"/>
                  <a:pt x="59625" y="15684"/>
                </a:cubicBezTo>
                <a:cubicBezTo>
                  <a:pt x="58816" y="15458"/>
                  <a:pt x="58014" y="15068"/>
                  <a:pt x="57497" y="14387"/>
                </a:cubicBezTo>
                <a:cubicBezTo>
                  <a:pt x="56070" y="12504"/>
                  <a:pt x="57405" y="9428"/>
                  <a:pt x="56025" y="7508"/>
                </a:cubicBezTo>
                <a:cubicBezTo>
                  <a:pt x="55406" y="6645"/>
                  <a:pt x="54419" y="6288"/>
                  <a:pt x="53373" y="6288"/>
                </a:cubicBezTo>
                <a:cubicBezTo>
                  <a:pt x="52460" y="6288"/>
                  <a:pt x="51502" y="6560"/>
                  <a:pt x="50705" y="7005"/>
                </a:cubicBezTo>
                <a:cubicBezTo>
                  <a:pt x="48993" y="7959"/>
                  <a:pt x="47628" y="9504"/>
                  <a:pt x="45870" y="10365"/>
                </a:cubicBezTo>
                <a:cubicBezTo>
                  <a:pt x="44771" y="10903"/>
                  <a:pt x="43601" y="11136"/>
                  <a:pt x="42412" y="11136"/>
                </a:cubicBezTo>
                <a:cubicBezTo>
                  <a:pt x="39840" y="11136"/>
                  <a:pt x="37179" y="10045"/>
                  <a:pt x="34956" y="8592"/>
                </a:cubicBezTo>
                <a:cubicBezTo>
                  <a:pt x="31703" y="6467"/>
                  <a:pt x="28904" y="3596"/>
                  <a:pt x="25434" y="1878"/>
                </a:cubicBezTo>
                <a:cubicBezTo>
                  <a:pt x="22789" y="570"/>
                  <a:pt x="19862" y="1"/>
                  <a:pt x="169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4225632">
            <a:off x="7027051" y="-790669"/>
            <a:ext cx="3141096" cy="2346550"/>
          </a:xfrm>
          <a:custGeom>
            <a:avLst/>
            <a:gdLst/>
            <a:ahLst/>
            <a:cxnLst/>
            <a:rect l="l" t="t" r="r" b="b"/>
            <a:pathLst>
              <a:path w="19225" h="14362" extrusionOk="0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346041" y="882859"/>
            <a:ext cx="1409030" cy="1110017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6770916">
            <a:off x="-2395962" y="527292"/>
            <a:ext cx="4359292" cy="2029991"/>
          </a:xfrm>
          <a:custGeom>
            <a:avLst/>
            <a:gdLst/>
            <a:ahLst/>
            <a:cxnLst/>
            <a:rect l="l" t="t" r="r" b="b"/>
            <a:pathLst>
              <a:path w="32435" h="15104" extrusionOk="0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9975" y="4465225"/>
            <a:ext cx="562478" cy="509672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776853" y="4037659"/>
            <a:ext cx="1587042" cy="1301670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8100000">
            <a:off x="868" y="117796"/>
            <a:ext cx="1060224" cy="1267987"/>
          </a:xfrm>
          <a:custGeom>
            <a:avLst/>
            <a:gdLst/>
            <a:ahLst/>
            <a:cxnLst/>
            <a:rect l="l" t="t" r="r" b="b"/>
            <a:pathLst>
              <a:path w="9063" h="10839" extrusionOk="0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8377127">
            <a:off x="2373557" y="-1979512"/>
            <a:ext cx="3093159" cy="2310766"/>
          </a:xfrm>
          <a:custGeom>
            <a:avLst/>
            <a:gdLst/>
            <a:ahLst/>
            <a:cxnLst/>
            <a:rect l="l" t="t" r="r" b="b"/>
            <a:pathLst>
              <a:path w="19225" h="14362" extrusionOk="0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4379375" y="1024042"/>
            <a:ext cx="3424500" cy="27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8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455500" y="3776925"/>
            <a:ext cx="4233000" cy="40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4_1_1_1_1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9"/>
          <p:cNvSpPr/>
          <p:nvPr/>
        </p:nvSpPr>
        <p:spPr>
          <a:xfrm rot="-2899297">
            <a:off x="5139919" y="4597258"/>
            <a:ext cx="1081491" cy="1522067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9"/>
          <p:cNvSpPr/>
          <p:nvPr/>
        </p:nvSpPr>
        <p:spPr>
          <a:xfrm rot="-6286467">
            <a:off x="-1055054" y="-318718"/>
            <a:ext cx="2179251" cy="1397073"/>
          </a:xfrm>
          <a:custGeom>
            <a:avLst/>
            <a:gdLst/>
            <a:ahLst/>
            <a:cxnLst/>
            <a:rect l="l" t="t" r="r" b="b"/>
            <a:pathLst>
              <a:path w="29494" h="18908" extrusionOk="0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8159450" y="-203325"/>
            <a:ext cx="1043298" cy="1346759"/>
          </a:xfrm>
          <a:custGeom>
            <a:avLst/>
            <a:gdLst/>
            <a:ahLst/>
            <a:cxnLst/>
            <a:rect l="l" t="t" r="r" b="b"/>
            <a:pathLst>
              <a:path w="8650" h="11166" extrusionOk="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9"/>
          <p:cNvSpPr/>
          <p:nvPr/>
        </p:nvSpPr>
        <p:spPr>
          <a:xfrm>
            <a:off x="419097" y="4758100"/>
            <a:ext cx="1121240" cy="1056263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9"/>
          <p:cNvSpPr/>
          <p:nvPr/>
        </p:nvSpPr>
        <p:spPr>
          <a:xfrm>
            <a:off x="369500" y="4204750"/>
            <a:ext cx="345605" cy="313176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9"/>
          <p:cNvSpPr/>
          <p:nvPr/>
        </p:nvSpPr>
        <p:spPr>
          <a:xfrm>
            <a:off x="8723325" y="3977250"/>
            <a:ext cx="936631" cy="768170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>
            <a:spLocks noGrp="1"/>
          </p:cNvSpPr>
          <p:nvPr>
            <p:ph type="subTitle" idx="1"/>
          </p:nvPr>
        </p:nvSpPr>
        <p:spPr>
          <a:xfrm>
            <a:off x="715100" y="4045525"/>
            <a:ext cx="3534000" cy="4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2"/>
          </p:nvPr>
        </p:nvSpPr>
        <p:spPr>
          <a:xfrm>
            <a:off x="720000" y="3387325"/>
            <a:ext cx="35340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3"/>
          </p:nvPr>
        </p:nvSpPr>
        <p:spPr>
          <a:xfrm>
            <a:off x="4878325" y="4050025"/>
            <a:ext cx="3534000" cy="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3" name="Google Shape;343;p31"/>
          <p:cNvSpPr txBox="1">
            <a:spLocks noGrp="1"/>
          </p:cNvSpPr>
          <p:nvPr>
            <p:ph type="subTitle" idx="4"/>
          </p:nvPr>
        </p:nvSpPr>
        <p:spPr>
          <a:xfrm>
            <a:off x="4878400" y="3387325"/>
            <a:ext cx="35340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31"/>
          <p:cNvSpPr/>
          <p:nvPr/>
        </p:nvSpPr>
        <p:spPr>
          <a:xfrm rot="10800000" flipH="1">
            <a:off x="8297875" y="79148"/>
            <a:ext cx="1757880" cy="2414277"/>
          </a:xfrm>
          <a:custGeom>
            <a:avLst/>
            <a:gdLst/>
            <a:ahLst/>
            <a:cxnLst/>
            <a:rect l="l" t="t" r="r" b="b"/>
            <a:pathLst>
              <a:path w="15889" h="21822" extrusionOk="0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31"/>
          <p:cNvGrpSpPr/>
          <p:nvPr/>
        </p:nvGrpSpPr>
        <p:grpSpPr>
          <a:xfrm rot="-10362932">
            <a:off x="8604998" y="4140613"/>
            <a:ext cx="568945" cy="1735113"/>
            <a:chOff x="4964550" y="3329725"/>
            <a:chExt cx="311350" cy="949525"/>
          </a:xfrm>
        </p:grpSpPr>
        <p:sp>
          <p:nvSpPr>
            <p:cNvPr id="347" name="Google Shape;347;p31"/>
            <p:cNvSpPr/>
            <p:nvPr/>
          </p:nvSpPr>
          <p:spPr>
            <a:xfrm>
              <a:off x="4964550" y="3518275"/>
              <a:ext cx="101600" cy="101600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4968275" y="3413275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5015350" y="3646500"/>
              <a:ext cx="76175" cy="76200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5075000" y="37382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5145975" y="383577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5187050" y="3913225"/>
              <a:ext cx="59300" cy="59275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5225125" y="4005375"/>
              <a:ext cx="42375" cy="42325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5233550" y="4080125"/>
              <a:ext cx="42350" cy="42325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5229800" y="4160375"/>
              <a:ext cx="42325" cy="42325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5212400" y="4236900"/>
              <a:ext cx="42350" cy="42350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992175" y="332972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31"/>
          <p:cNvSpPr/>
          <p:nvPr/>
        </p:nvSpPr>
        <p:spPr>
          <a:xfrm>
            <a:off x="3799825" y="-515200"/>
            <a:ext cx="1121130" cy="883261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1"/>
          <p:cNvSpPr/>
          <p:nvPr/>
        </p:nvSpPr>
        <p:spPr>
          <a:xfrm rot="2574089">
            <a:off x="4840725" y="4731274"/>
            <a:ext cx="1121125" cy="1349454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/>
          <p:cNvSpPr/>
          <p:nvPr/>
        </p:nvSpPr>
        <p:spPr>
          <a:xfrm rot="1373733">
            <a:off x="23964" y="4686201"/>
            <a:ext cx="1757877" cy="1439593"/>
          </a:xfrm>
          <a:custGeom>
            <a:avLst/>
            <a:gdLst/>
            <a:ahLst/>
            <a:cxnLst/>
            <a:rect l="l" t="t" r="r" b="b"/>
            <a:pathLst>
              <a:path w="21871" h="17911" extrusionOk="0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/>
          <p:cNvSpPr/>
          <p:nvPr/>
        </p:nvSpPr>
        <p:spPr>
          <a:xfrm rot="6484052">
            <a:off x="-817120" y="16401"/>
            <a:ext cx="1121122" cy="1349450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31"/>
          <p:cNvGrpSpPr/>
          <p:nvPr/>
        </p:nvGrpSpPr>
        <p:grpSpPr>
          <a:xfrm rot="1521880" flipH="1">
            <a:off x="-354411" y="2272177"/>
            <a:ext cx="568948" cy="1735122"/>
            <a:chOff x="4964550" y="3329725"/>
            <a:chExt cx="311350" cy="949525"/>
          </a:xfrm>
        </p:grpSpPr>
        <p:sp>
          <p:nvSpPr>
            <p:cNvPr id="363" name="Google Shape;363;p31"/>
            <p:cNvSpPr/>
            <p:nvPr/>
          </p:nvSpPr>
          <p:spPr>
            <a:xfrm>
              <a:off x="4964550" y="3518275"/>
              <a:ext cx="101600" cy="101600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968275" y="3413275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5015350" y="3646500"/>
              <a:ext cx="76175" cy="76200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5075000" y="37382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5145975" y="383577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5187050" y="3913225"/>
              <a:ext cx="59300" cy="59275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5225125" y="4005375"/>
              <a:ext cx="42375" cy="42325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5233550" y="4080125"/>
              <a:ext cx="42350" cy="42325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5229800" y="4160375"/>
              <a:ext cx="42325" cy="42325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5212400" y="4236900"/>
              <a:ext cx="42350" cy="42350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992175" y="332972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 rot="1521880" flipH="1">
            <a:off x="6360926" y="-1045910"/>
            <a:ext cx="568948" cy="1735122"/>
            <a:chOff x="4964550" y="3329725"/>
            <a:chExt cx="311350" cy="949525"/>
          </a:xfrm>
        </p:grpSpPr>
        <p:sp>
          <p:nvSpPr>
            <p:cNvPr id="375" name="Google Shape;375;p31"/>
            <p:cNvSpPr/>
            <p:nvPr/>
          </p:nvSpPr>
          <p:spPr>
            <a:xfrm>
              <a:off x="4964550" y="3518275"/>
              <a:ext cx="101600" cy="101600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968275" y="3413275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015350" y="3646500"/>
              <a:ext cx="76175" cy="76200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075000" y="37382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145975" y="383577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187050" y="3913225"/>
              <a:ext cx="59300" cy="59275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225125" y="4005375"/>
              <a:ext cx="42375" cy="42325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5233550" y="4080125"/>
              <a:ext cx="42350" cy="42325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229800" y="4160375"/>
              <a:ext cx="42325" cy="42325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212400" y="4236900"/>
              <a:ext cx="42350" cy="42350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4992175" y="332972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9"/>
          <p:cNvSpPr/>
          <p:nvPr/>
        </p:nvSpPr>
        <p:spPr>
          <a:xfrm rot="-7239386">
            <a:off x="4351472" y="4344023"/>
            <a:ext cx="814797" cy="1146727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9"/>
          <p:cNvSpPr/>
          <p:nvPr/>
        </p:nvSpPr>
        <p:spPr>
          <a:xfrm>
            <a:off x="-1528587" y="-186411"/>
            <a:ext cx="3196189" cy="1583931"/>
          </a:xfrm>
          <a:custGeom>
            <a:avLst/>
            <a:gdLst/>
            <a:ahLst/>
            <a:cxnLst/>
            <a:rect l="l" t="t" r="r" b="b"/>
            <a:pathLst>
              <a:path w="40055" h="19850" extrusionOk="0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9"/>
          <p:cNvSpPr/>
          <p:nvPr/>
        </p:nvSpPr>
        <p:spPr>
          <a:xfrm rot="-6925004">
            <a:off x="6745162" y="3135047"/>
            <a:ext cx="2281412" cy="3229889"/>
          </a:xfrm>
          <a:custGeom>
            <a:avLst/>
            <a:gdLst/>
            <a:ahLst/>
            <a:cxnLst/>
            <a:rect l="l" t="t" r="r" b="b"/>
            <a:pathLst>
              <a:path w="27190" h="38494" extrusionOk="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9"/>
          <p:cNvSpPr/>
          <p:nvPr/>
        </p:nvSpPr>
        <p:spPr>
          <a:xfrm>
            <a:off x="4978000" y="-140900"/>
            <a:ext cx="630625" cy="606451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9"/>
          <p:cNvSpPr/>
          <p:nvPr/>
        </p:nvSpPr>
        <p:spPr>
          <a:xfrm rot="-7965562">
            <a:off x="1334076" y="4389092"/>
            <a:ext cx="2589823" cy="1660283"/>
          </a:xfrm>
          <a:custGeom>
            <a:avLst/>
            <a:gdLst/>
            <a:ahLst/>
            <a:cxnLst/>
            <a:rect l="l" t="t" r="r" b="b"/>
            <a:pathLst>
              <a:path w="29494" h="18908" extrusionOk="0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9"/>
          <p:cNvSpPr/>
          <p:nvPr/>
        </p:nvSpPr>
        <p:spPr>
          <a:xfrm>
            <a:off x="7378700" y="-535601"/>
            <a:ext cx="2373294" cy="2282328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9"/>
          <p:cNvSpPr/>
          <p:nvPr/>
        </p:nvSpPr>
        <p:spPr>
          <a:xfrm rot="-2700000">
            <a:off x="223601" y="2253581"/>
            <a:ext cx="1111029" cy="1563638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9"/>
          <p:cNvSpPr/>
          <p:nvPr/>
        </p:nvSpPr>
        <p:spPr>
          <a:xfrm rot="-7965562">
            <a:off x="1861339" y="-1565908"/>
            <a:ext cx="2589823" cy="1660283"/>
          </a:xfrm>
          <a:custGeom>
            <a:avLst/>
            <a:gdLst/>
            <a:ahLst/>
            <a:cxnLst/>
            <a:rect l="l" t="t" r="r" b="b"/>
            <a:pathLst>
              <a:path w="29494" h="18908" extrusionOk="0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0"/>
          <p:cNvSpPr/>
          <p:nvPr/>
        </p:nvSpPr>
        <p:spPr>
          <a:xfrm rot="-3274023">
            <a:off x="-38550" y="3762225"/>
            <a:ext cx="1926496" cy="2318847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40"/>
          <p:cNvSpPr/>
          <p:nvPr/>
        </p:nvSpPr>
        <p:spPr>
          <a:xfrm rot="10544354">
            <a:off x="1130192" y="-434428"/>
            <a:ext cx="1452508" cy="1191249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0"/>
          <p:cNvSpPr/>
          <p:nvPr/>
        </p:nvSpPr>
        <p:spPr>
          <a:xfrm rot="1206729">
            <a:off x="7697479" y="-23881"/>
            <a:ext cx="2343159" cy="1467743"/>
          </a:xfrm>
          <a:custGeom>
            <a:avLst/>
            <a:gdLst/>
            <a:ahLst/>
            <a:cxnLst/>
            <a:rect l="l" t="t" r="r" b="b"/>
            <a:pathLst>
              <a:path w="13108" h="8211" extrusionOk="0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40"/>
          <p:cNvSpPr/>
          <p:nvPr/>
        </p:nvSpPr>
        <p:spPr>
          <a:xfrm>
            <a:off x="2858925" y="4773775"/>
            <a:ext cx="644522" cy="584053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40"/>
          <p:cNvSpPr/>
          <p:nvPr/>
        </p:nvSpPr>
        <p:spPr>
          <a:xfrm>
            <a:off x="7536568" y="2338611"/>
            <a:ext cx="2664998" cy="3187235"/>
          </a:xfrm>
          <a:custGeom>
            <a:avLst/>
            <a:gdLst/>
            <a:ahLst/>
            <a:cxnLst/>
            <a:rect l="l" t="t" r="r" b="b"/>
            <a:pathLst>
              <a:path w="9063" h="10839" extrusionOk="0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0"/>
          <p:cNvSpPr/>
          <p:nvPr/>
        </p:nvSpPr>
        <p:spPr>
          <a:xfrm rot="8577672">
            <a:off x="-752295" y="1237567"/>
            <a:ext cx="1590426" cy="1624881"/>
          </a:xfrm>
          <a:custGeom>
            <a:avLst/>
            <a:gdLst/>
            <a:ahLst/>
            <a:cxnLst/>
            <a:rect l="l" t="t" r="r" b="b"/>
            <a:pathLst>
              <a:path w="18279" h="18675" extrusionOk="0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0"/>
          <p:cNvSpPr/>
          <p:nvPr/>
        </p:nvSpPr>
        <p:spPr>
          <a:xfrm>
            <a:off x="4820600" y="-316402"/>
            <a:ext cx="1375537" cy="1295878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0"/>
          <p:cNvSpPr/>
          <p:nvPr/>
        </p:nvSpPr>
        <p:spPr>
          <a:xfrm>
            <a:off x="4895352" y="4393748"/>
            <a:ext cx="1249322" cy="1132102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3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2284523" y="1701325"/>
            <a:ext cx="55878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2284512" y="3128350"/>
            <a:ext cx="55878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2284513" y="1951500"/>
            <a:ext cx="55878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2284513" y="3381600"/>
            <a:ext cx="55878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 rot="-2849446">
            <a:off x="3942783" y="4335416"/>
            <a:ext cx="1796684" cy="2528637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 rot="1815037">
            <a:off x="-93650" y="4592569"/>
            <a:ext cx="2596996" cy="2126779"/>
          </a:xfrm>
          <a:custGeom>
            <a:avLst/>
            <a:gdLst/>
            <a:ahLst/>
            <a:cxnLst/>
            <a:rect l="l" t="t" r="r" b="b"/>
            <a:pathLst>
              <a:path w="21871" h="17911" extrusionOk="0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7353375" y="3878367"/>
            <a:ext cx="2942438" cy="2771865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 rot="7766471">
            <a:off x="49071" y="-568171"/>
            <a:ext cx="1575451" cy="986880"/>
          </a:xfrm>
          <a:custGeom>
            <a:avLst/>
            <a:gdLst/>
            <a:ahLst/>
            <a:cxnLst/>
            <a:rect l="l" t="t" r="r" b="b"/>
            <a:pathLst>
              <a:path w="13108" h="8211" extrusionOk="0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7278700" y="-479950"/>
            <a:ext cx="1073551" cy="1292202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-103839" y="2044066"/>
            <a:ext cx="716999" cy="1235900"/>
            <a:chOff x="-103839" y="2044066"/>
            <a:chExt cx="716999" cy="1235900"/>
          </a:xfrm>
        </p:grpSpPr>
        <p:sp>
          <p:nvSpPr>
            <p:cNvPr id="51" name="Google Shape;51;p5"/>
            <p:cNvSpPr/>
            <p:nvPr/>
          </p:nvSpPr>
          <p:spPr>
            <a:xfrm rot="-785817">
              <a:off x="-85431" y="2062474"/>
              <a:ext cx="183539" cy="183539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-785817">
              <a:off x="130238" y="2257803"/>
              <a:ext cx="142713" cy="142713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785817">
              <a:off x="268877" y="2417068"/>
              <a:ext cx="142833" cy="142773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 rot="-785817">
              <a:off x="404401" y="2617620"/>
              <a:ext cx="102067" cy="101946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 rot="-785817">
              <a:off x="464965" y="2788392"/>
              <a:ext cx="102006" cy="101946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 rot="-785817">
              <a:off x="499969" y="2978712"/>
              <a:ext cx="101946" cy="101946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rot="-785817">
              <a:off x="500922" y="3167729"/>
              <a:ext cx="102006" cy="102006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5"/>
          <p:cNvGrpSpPr/>
          <p:nvPr/>
        </p:nvGrpSpPr>
        <p:grpSpPr>
          <a:xfrm>
            <a:off x="8570297" y="1017731"/>
            <a:ext cx="379187" cy="950295"/>
            <a:chOff x="8570297" y="1017731"/>
            <a:chExt cx="379187" cy="950295"/>
          </a:xfrm>
        </p:grpSpPr>
        <p:sp>
          <p:nvSpPr>
            <p:cNvPr id="59" name="Google Shape;59;p5"/>
            <p:cNvSpPr/>
            <p:nvPr/>
          </p:nvSpPr>
          <p:spPr>
            <a:xfrm rot="10410667">
              <a:off x="8672057" y="1263032"/>
              <a:ext cx="244717" cy="244717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 rot="10410667">
              <a:off x="8756163" y="1572861"/>
              <a:ext cx="183538" cy="183538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10410667">
              <a:off x="8580080" y="1027511"/>
              <a:ext cx="183477" cy="183538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10410667">
              <a:off x="8764709" y="1817709"/>
              <a:ext cx="142711" cy="142711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1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9pPr>
          </a:lstStyle>
          <a:p>
            <a:endParaRPr/>
          </a:p>
        </p:txBody>
      </p:sp>
      <p:sp>
        <p:nvSpPr>
          <p:cNvPr id="75" name="Google Shape;75;p7"/>
          <p:cNvSpPr/>
          <p:nvPr/>
        </p:nvSpPr>
        <p:spPr>
          <a:xfrm rot="-8958629">
            <a:off x="7775211" y="-241678"/>
            <a:ext cx="2479779" cy="1553361"/>
          </a:xfrm>
          <a:custGeom>
            <a:avLst/>
            <a:gdLst/>
            <a:ahLst/>
            <a:cxnLst/>
            <a:rect l="l" t="t" r="r" b="b"/>
            <a:pathLst>
              <a:path w="13108" h="8211" extrusionOk="0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rot="-709785">
            <a:off x="7936674" y="263224"/>
            <a:ext cx="349146" cy="420241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 rot="-1161453">
            <a:off x="-196223" y="4129447"/>
            <a:ext cx="852137" cy="1199280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-540625" y="-542875"/>
            <a:ext cx="1540914" cy="987896"/>
          </a:xfrm>
          <a:custGeom>
            <a:avLst/>
            <a:gdLst/>
            <a:ahLst/>
            <a:cxnLst/>
            <a:rect l="l" t="t" r="r" b="b"/>
            <a:pathLst>
              <a:path w="29494" h="18908" extrusionOk="0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7"/>
          <p:cNvGrpSpPr/>
          <p:nvPr/>
        </p:nvGrpSpPr>
        <p:grpSpPr>
          <a:xfrm rot="3600254" flipH="1">
            <a:off x="7935618" y="4038703"/>
            <a:ext cx="605347" cy="1380774"/>
            <a:chOff x="236785" y="3730931"/>
            <a:chExt cx="605391" cy="1380874"/>
          </a:xfrm>
        </p:grpSpPr>
        <p:sp>
          <p:nvSpPr>
            <p:cNvPr id="80" name="Google Shape;80;p7"/>
            <p:cNvSpPr/>
            <p:nvPr/>
          </p:nvSpPr>
          <p:spPr>
            <a:xfrm>
              <a:off x="236785" y="4135993"/>
              <a:ext cx="218267" cy="218267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244788" y="3910422"/>
              <a:ext cx="163700" cy="1637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345919" y="4411459"/>
              <a:ext cx="163647" cy="163700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74065" y="4608458"/>
              <a:ext cx="163700" cy="1637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626541" y="4818078"/>
              <a:ext cx="127287" cy="127287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714782" y="4984464"/>
              <a:ext cx="127394" cy="127340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296132" y="3730931"/>
              <a:ext cx="127287" cy="127287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7"/>
          <p:cNvSpPr/>
          <p:nvPr/>
        </p:nvSpPr>
        <p:spPr>
          <a:xfrm rot="422780">
            <a:off x="2951830" y="4721015"/>
            <a:ext cx="2627524" cy="2151780"/>
          </a:xfrm>
          <a:custGeom>
            <a:avLst/>
            <a:gdLst/>
            <a:ahLst/>
            <a:cxnLst/>
            <a:rect l="l" t="t" r="r" b="b"/>
            <a:pathLst>
              <a:path w="21871" h="17911" extrusionOk="0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 rot="-9129570">
            <a:off x="4424464" y="-870141"/>
            <a:ext cx="1321834" cy="1245232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"/>
          <p:cNvSpPr txBox="1">
            <a:spLocks noGrp="1"/>
          </p:cNvSpPr>
          <p:nvPr>
            <p:ph type="title"/>
          </p:nvPr>
        </p:nvSpPr>
        <p:spPr>
          <a:xfrm>
            <a:off x="2163775" y="1414475"/>
            <a:ext cx="48165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1" name="Google Shape;91;p8"/>
          <p:cNvSpPr/>
          <p:nvPr/>
        </p:nvSpPr>
        <p:spPr>
          <a:xfrm rot="-426311">
            <a:off x="-575191" y="-280896"/>
            <a:ext cx="3014124" cy="2251660"/>
          </a:xfrm>
          <a:custGeom>
            <a:avLst/>
            <a:gdLst/>
            <a:ahLst/>
            <a:cxnLst/>
            <a:rect l="l" t="t" r="r" b="b"/>
            <a:pathLst>
              <a:path w="19225" h="14362" extrusionOk="0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8"/>
          <p:cNvSpPr/>
          <p:nvPr/>
        </p:nvSpPr>
        <p:spPr>
          <a:xfrm>
            <a:off x="6653926" y="-740075"/>
            <a:ext cx="3010992" cy="2371993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 rot="-705190">
            <a:off x="6425975" y="3800569"/>
            <a:ext cx="4974822" cy="2316624"/>
          </a:xfrm>
          <a:custGeom>
            <a:avLst/>
            <a:gdLst/>
            <a:ahLst/>
            <a:cxnLst/>
            <a:rect l="l" t="t" r="r" b="b"/>
            <a:pathLst>
              <a:path w="32435" h="15104" extrusionOk="0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8428900" y="686112"/>
            <a:ext cx="1153221" cy="945819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1000850" y="305500"/>
            <a:ext cx="776884" cy="612053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8"/>
          <p:cNvSpPr/>
          <p:nvPr/>
        </p:nvSpPr>
        <p:spPr>
          <a:xfrm>
            <a:off x="-821823" y="4433899"/>
            <a:ext cx="1867034" cy="1470808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3688600" y="1499213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3688500" y="2215975"/>
            <a:ext cx="4740300" cy="14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9"/>
          <p:cNvSpPr/>
          <p:nvPr/>
        </p:nvSpPr>
        <p:spPr>
          <a:xfrm rot="-9553012">
            <a:off x="2356874" y="-1020946"/>
            <a:ext cx="2218474" cy="2266596"/>
          </a:xfrm>
          <a:custGeom>
            <a:avLst/>
            <a:gdLst/>
            <a:ahLst/>
            <a:cxnLst/>
            <a:rect l="l" t="t" r="r" b="b"/>
            <a:pathLst>
              <a:path w="18279" h="18675" extrusionOk="0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 rot="1087840">
            <a:off x="6338598" y="3863565"/>
            <a:ext cx="3341916" cy="1883406"/>
          </a:xfrm>
          <a:custGeom>
            <a:avLst/>
            <a:gdLst/>
            <a:ahLst/>
            <a:cxnLst/>
            <a:rect l="l" t="t" r="r" b="b"/>
            <a:pathLst>
              <a:path w="18326" h="10328" extrusionOk="0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 rot="5836170">
            <a:off x="5859325" y="4416499"/>
            <a:ext cx="706288" cy="994014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1218000" y="-346429"/>
            <a:ext cx="1160405" cy="1093076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9"/>
          <p:cNvSpPr/>
          <p:nvPr/>
        </p:nvSpPr>
        <p:spPr>
          <a:xfrm rot="-3653428">
            <a:off x="-198236" y="4778984"/>
            <a:ext cx="655988" cy="617935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/>
          <p:nvPr/>
        </p:nvSpPr>
        <p:spPr>
          <a:xfrm rot="4853759">
            <a:off x="7243423" y="-1186666"/>
            <a:ext cx="2192207" cy="1637684"/>
          </a:xfrm>
          <a:custGeom>
            <a:avLst/>
            <a:gdLst/>
            <a:ahLst/>
            <a:cxnLst/>
            <a:rect l="l" t="t" r="r" b="b"/>
            <a:pathLst>
              <a:path w="19225" h="14362" extrusionOk="0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9"/>
          <p:cNvSpPr/>
          <p:nvPr/>
        </p:nvSpPr>
        <p:spPr>
          <a:xfrm rot="9454098">
            <a:off x="8055579" y="-457927"/>
            <a:ext cx="746645" cy="612354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9"/>
          <p:cNvSpPr/>
          <p:nvPr/>
        </p:nvSpPr>
        <p:spPr>
          <a:xfrm rot="-5208163">
            <a:off x="127556" y="4473786"/>
            <a:ext cx="1659469" cy="1307361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/>
          <p:nvPr/>
        </p:nvSpPr>
        <p:spPr>
          <a:xfrm rot="-7244619">
            <a:off x="2271844" y="4477864"/>
            <a:ext cx="1199956" cy="1548984"/>
          </a:xfrm>
          <a:custGeom>
            <a:avLst/>
            <a:gdLst/>
            <a:ahLst/>
            <a:cxnLst/>
            <a:rect l="l" t="t" r="r" b="b"/>
            <a:pathLst>
              <a:path w="8650" h="11166" extrusionOk="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 hasCustomPrompt="1"/>
          </p:nvPr>
        </p:nvSpPr>
        <p:spPr>
          <a:xfrm>
            <a:off x="1516150" y="1573650"/>
            <a:ext cx="734400" cy="35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19925" y="2339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 hasCustomPrompt="1"/>
          </p:nvPr>
        </p:nvSpPr>
        <p:spPr>
          <a:xfrm>
            <a:off x="4204825" y="1573650"/>
            <a:ext cx="734400" cy="35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4"/>
          </p:nvPr>
        </p:nvSpPr>
        <p:spPr>
          <a:xfrm>
            <a:off x="3403813" y="2339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5" hasCustomPrompt="1"/>
          </p:nvPr>
        </p:nvSpPr>
        <p:spPr>
          <a:xfrm>
            <a:off x="2860475" y="3318388"/>
            <a:ext cx="734400" cy="35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6"/>
          </p:nvPr>
        </p:nvSpPr>
        <p:spPr>
          <a:xfrm>
            <a:off x="2059475" y="40657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5549150" y="3318350"/>
            <a:ext cx="734400" cy="35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8"/>
          </p:nvPr>
        </p:nvSpPr>
        <p:spPr>
          <a:xfrm>
            <a:off x="4748163" y="40657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9"/>
          </p:nvPr>
        </p:nvSpPr>
        <p:spPr>
          <a:xfrm>
            <a:off x="720000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13"/>
          </p:nvPr>
        </p:nvSpPr>
        <p:spPr>
          <a:xfrm>
            <a:off x="3403825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4"/>
          </p:nvPr>
        </p:nvSpPr>
        <p:spPr>
          <a:xfrm>
            <a:off x="2059450" y="3862475"/>
            <a:ext cx="2336400" cy="35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5"/>
          </p:nvPr>
        </p:nvSpPr>
        <p:spPr>
          <a:xfrm>
            <a:off x="4748200" y="3862400"/>
            <a:ext cx="2336400" cy="35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6" hasCustomPrompt="1"/>
          </p:nvPr>
        </p:nvSpPr>
        <p:spPr>
          <a:xfrm>
            <a:off x="6893500" y="1573650"/>
            <a:ext cx="734400" cy="35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17"/>
          </p:nvPr>
        </p:nvSpPr>
        <p:spPr>
          <a:xfrm>
            <a:off x="6087700" y="23396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18"/>
          </p:nvPr>
        </p:nvSpPr>
        <p:spPr>
          <a:xfrm>
            <a:off x="6087700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54" name="Google Shape;154;p13"/>
          <p:cNvSpPr/>
          <p:nvPr/>
        </p:nvSpPr>
        <p:spPr>
          <a:xfrm rot="-4092593">
            <a:off x="8108707" y="345974"/>
            <a:ext cx="640378" cy="770807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3"/>
          <p:cNvSpPr/>
          <p:nvPr/>
        </p:nvSpPr>
        <p:spPr>
          <a:xfrm rot="-640898">
            <a:off x="16351" y="4473471"/>
            <a:ext cx="1759429" cy="1442995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3"/>
          <p:cNvSpPr/>
          <p:nvPr/>
        </p:nvSpPr>
        <p:spPr>
          <a:xfrm rot="-9654394">
            <a:off x="-1550687" y="-826431"/>
            <a:ext cx="3086085" cy="1739227"/>
          </a:xfrm>
          <a:custGeom>
            <a:avLst/>
            <a:gdLst/>
            <a:ahLst/>
            <a:cxnLst/>
            <a:rect l="l" t="t" r="r" b="b"/>
            <a:pathLst>
              <a:path w="18326" h="10328" extrusionOk="0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3"/>
          <p:cNvSpPr/>
          <p:nvPr/>
        </p:nvSpPr>
        <p:spPr>
          <a:xfrm rot="5567153">
            <a:off x="7089430" y="3722056"/>
            <a:ext cx="2806574" cy="1799237"/>
          </a:xfrm>
          <a:custGeom>
            <a:avLst/>
            <a:gdLst/>
            <a:ahLst/>
            <a:cxnLst/>
            <a:rect l="l" t="t" r="r" b="b"/>
            <a:pathLst>
              <a:path w="29494" h="18908" extrusionOk="0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"/>
          <p:cNvSpPr/>
          <p:nvPr/>
        </p:nvSpPr>
        <p:spPr>
          <a:xfrm rot="5699882">
            <a:off x="527750" y="4431551"/>
            <a:ext cx="399328" cy="480675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1"/>
          </p:nvPr>
        </p:nvSpPr>
        <p:spPr>
          <a:xfrm>
            <a:off x="720000" y="1260675"/>
            <a:ext cx="3852000" cy="30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/>
          <p:nvPr/>
        </p:nvSpPr>
        <p:spPr>
          <a:xfrm>
            <a:off x="7939450" y="-193125"/>
            <a:ext cx="1162385" cy="728131"/>
          </a:xfrm>
          <a:custGeom>
            <a:avLst/>
            <a:gdLst/>
            <a:ahLst/>
            <a:cxnLst/>
            <a:rect l="l" t="t" r="r" b="b"/>
            <a:pathLst>
              <a:path w="13108" h="8211" extrusionOk="0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4231125" y="-327525"/>
            <a:ext cx="828248" cy="996930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4023125" y="4390122"/>
            <a:ext cx="754776" cy="683954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7"/>
          <p:cNvSpPr/>
          <p:nvPr/>
        </p:nvSpPr>
        <p:spPr>
          <a:xfrm rot="4915290">
            <a:off x="7507302" y="4482522"/>
            <a:ext cx="1407850" cy="1154623"/>
          </a:xfrm>
          <a:custGeom>
            <a:avLst/>
            <a:gdLst/>
            <a:ahLst/>
            <a:cxnLst/>
            <a:rect l="l" t="t" r="r" b="b"/>
            <a:pathLst>
              <a:path w="6911" h="5668" extrusionOk="0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455625" y="4608493"/>
            <a:ext cx="754767" cy="902672"/>
          </a:xfrm>
          <a:custGeom>
            <a:avLst/>
            <a:gdLst/>
            <a:ahLst/>
            <a:cxnLst/>
            <a:rect l="l" t="t" r="r" b="b"/>
            <a:pathLst>
              <a:path w="9063" h="10839" extrusionOk="0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7"/>
          <p:cNvGrpSpPr/>
          <p:nvPr/>
        </p:nvGrpSpPr>
        <p:grpSpPr>
          <a:xfrm rot="-1189199">
            <a:off x="-585268" y="-137687"/>
            <a:ext cx="699804" cy="2134195"/>
            <a:chOff x="4964550" y="3329725"/>
            <a:chExt cx="311350" cy="949525"/>
          </a:xfrm>
        </p:grpSpPr>
        <p:sp>
          <p:nvSpPr>
            <p:cNvPr id="199" name="Google Shape;199;p17"/>
            <p:cNvSpPr/>
            <p:nvPr/>
          </p:nvSpPr>
          <p:spPr>
            <a:xfrm>
              <a:off x="4964550" y="3518275"/>
              <a:ext cx="101600" cy="101600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968275" y="3413275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5015350" y="3646500"/>
              <a:ext cx="76175" cy="76200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5075000" y="3738200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5145975" y="383577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5187050" y="3913225"/>
              <a:ext cx="59300" cy="59275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5225125" y="4005375"/>
              <a:ext cx="42375" cy="42325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5233550" y="4080125"/>
              <a:ext cx="42350" cy="42325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5229800" y="4160375"/>
              <a:ext cx="42325" cy="42325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5212400" y="4236900"/>
              <a:ext cx="42350" cy="42350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4992175" y="3329725"/>
              <a:ext cx="59250" cy="59250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2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1"/>
          </p:nvPr>
        </p:nvSpPr>
        <p:spPr>
          <a:xfrm>
            <a:off x="934175" y="2021400"/>
            <a:ext cx="3658500" cy="15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3" name="Google Shape;213;p18"/>
          <p:cNvSpPr/>
          <p:nvPr/>
        </p:nvSpPr>
        <p:spPr>
          <a:xfrm>
            <a:off x="6352125" y="781050"/>
            <a:ext cx="3106119" cy="2543720"/>
          </a:xfrm>
          <a:custGeom>
            <a:avLst/>
            <a:gdLst/>
            <a:ahLst/>
            <a:cxnLst/>
            <a:rect l="l" t="t" r="r" b="b"/>
            <a:pathLst>
              <a:path w="21871" h="17911" extrusionOk="0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8"/>
          <p:cNvSpPr/>
          <p:nvPr/>
        </p:nvSpPr>
        <p:spPr>
          <a:xfrm rot="-3837246">
            <a:off x="-655351" y="826553"/>
            <a:ext cx="834537" cy="1174509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8"/>
          <p:cNvSpPr/>
          <p:nvPr/>
        </p:nvSpPr>
        <p:spPr>
          <a:xfrm rot="7330097" flipH="1">
            <a:off x="-33182" y="3378596"/>
            <a:ext cx="2062968" cy="2920629"/>
          </a:xfrm>
          <a:custGeom>
            <a:avLst/>
            <a:gdLst/>
            <a:ahLst/>
            <a:cxnLst/>
            <a:rect l="l" t="t" r="r" b="b"/>
            <a:pathLst>
              <a:path w="27190" h="38494" extrusionOk="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6892375" y="4387175"/>
            <a:ext cx="1453121" cy="1397428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8"/>
          <p:cNvSpPr/>
          <p:nvPr/>
        </p:nvSpPr>
        <p:spPr>
          <a:xfrm rot="2193060">
            <a:off x="3471672" y="3937559"/>
            <a:ext cx="1531627" cy="1977127"/>
          </a:xfrm>
          <a:custGeom>
            <a:avLst/>
            <a:gdLst/>
            <a:ahLst/>
            <a:cxnLst/>
            <a:rect l="l" t="t" r="r" b="b"/>
            <a:pathLst>
              <a:path w="8650" h="11166" extrusionOk="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4449125" y="-1028703"/>
            <a:ext cx="1831755" cy="1725630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8"/>
          <p:cNvSpPr/>
          <p:nvPr/>
        </p:nvSpPr>
        <p:spPr>
          <a:xfrm>
            <a:off x="-408175" y="-873775"/>
            <a:ext cx="1128174" cy="1084927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 b="1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3" r:id="rId8"/>
    <p:sldLayoutId id="2147483664" r:id="rId9"/>
    <p:sldLayoutId id="2147483675" r:id="rId10"/>
    <p:sldLayoutId id="2147483677" r:id="rId11"/>
    <p:sldLayoutId id="2147483685" r:id="rId12"/>
    <p:sldLayoutId id="214748368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4"/>
          <p:cNvSpPr txBox="1">
            <a:spLocks noGrp="1"/>
          </p:cNvSpPr>
          <p:nvPr>
            <p:ph type="ctrTitle"/>
          </p:nvPr>
        </p:nvSpPr>
        <p:spPr>
          <a:xfrm>
            <a:off x="3391046" y="854242"/>
            <a:ext cx="4804094" cy="2761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sz="4800" dirty="0"/>
              <a:t>Système de Verrouillage de Porte Arduino</a:t>
            </a:r>
            <a:endParaRPr sz="4800" i="1" dirty="0">
              <a:solidFill>
                <a:schemeClr val="lt2"/>
              </a:solidFill>
            </a:endParaRPr>
          </a:p>
        </p:txBody>
      </p:sp>
      <p:sp>
        <p:nvSpPr>
          <p:cNvPr id="546" name="Google Shape;546;p44"/>
          <p:cNvSpPr txBox="1">
            <a:spLocks noGrp="1"/>
          </p:cNvSpPr>
          <p:nvPr>
            <p:ph type="subTitle" idx="1"/>
          </p:nvPr>
        </p:nvSpPr>
        <p:spPr>
          <a:xfrm>
            <a:off x="2194373" y="3098910"/>
            <a:ext cx="6673384" cy="98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Elaboré par : </a:t>
            </a:r>
          </a:p>
          <a:p>
            <a:pPr marL="0" lvl="0" indent="0"/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 Emna Hriz,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Salma bouchahoua , </a:t>
            </a:r>
            <a:endParaRPr lang="en" dirty="0">
              <a:solidFill>
                <a:schemeClr val="tx2">
                  <a:lumMod val="75000"/>
                </a:schemeClr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     Ahmed Turki,Youssef Masmo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ud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i.	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547" name="Google Shape;547;p44"/>
          <p:cNvGrpSpPr/>
          <p:nvPr/>
        </p:nvGrpSpPr>
        <p:grpSpPr>
          <a:xfrm>
            <a:off x="1518275" y="-511500"/>
            <a:ext cx="1850475" cy="3810540"/>
            <a:chOff x="2508875" y="-511500"/>
            <a:chExt cx="1850475" cy="3810540"/>
          </a:xfrm>
        </p:grpSpPr>
        <p:sp>
          <p:nvSpPr>
            <p:cNvPr id="548" name="Google Shape;548;p44"/>
            <p:cNvSpPr/>
            <p:nvPr/>
          </p:nvSpPr>
          <p:spPr>
            <a:xfrm>
              <a:off x="4014839" y="3033374"/>
              <a:ext cx="233400" cy="98700"/>
            </a:xfrm>
            <a:prstGeom prst="ellipse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4"/>
            <p:cNvSpPr/>
            <p:nvPr/>
          </p:nvSpPr>
          <p:spPr>
            <a:xfrm>
              <a:off x="3572489" y="1426209"/>
              <a:ext cx="152400" cy="209400"/>
            </a:xfrm>
            <a:prstGeom prst="ellipse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4"/>
            <p:cNvSpPr/>
            <p:nvPr/>
          </p:nvSpPr>
          <p:spPr>
            <a:xfrm>
              <a:off x="4096796" y="3124992"/>
              <a:ext cx="63300" cy="160500"/>
            </a:xfrm>
            <a:prstGeom prst="rect">
              <a:avLst/>
            </a:prstGeom>
            <a:solidFill>
              <a:srgbClr val="000B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4"/>
            <p:cNvSpPr/>
            <p:nvPr/>
          </p:nvSpPr>
          <p:spPr>
            <a:xfrm>
              <a:off x="2509956" y="-269076"/>
              <a:ext cx="750900" cy="601500"/>
            </a:xfrm>
            <a:prstGeom prst="rect">
              <a:avLst/>
            </a:prstGeom>
            <a:solidFill>
              <a:srgbClr val="002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4"/>
            <p:cNvSpPr/>
            <p:nvPr/>
          </p:nvSpPr>
          <p:spPr>
            <a:xfrm>
              <a:off x="4018893" y="2603930"/>
              <a:ext cx="205800" cy="484800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4"/>
            <p:cNvSpPr/>
            <p:nvPr/>
          </p:nvSpPr>
          <p:spPr>
            <a:xfrm rot="-2520296">
              <a:off x="3562757" y="1315548"/>
              <a:ext cx="288257" cy="1351309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4"/>
            <p:cNvSpPr/>
            <p:nvPr/>
          </p:nvSpPr>
          <p:spPr>
            <a:xfrm rot="-1166682">
              <a:off x="3290025" y="242230"/>
              <a:ext cx="204568" cy="1420516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4"/>
            <p:cNvSpPr/>
            <p:nvPr/>
          </p:nvSpPr>
          <p:spPr>
            <a:xfrm rot="-1194225">
              <a:off x="3014451" y="542780"/>
              <a:ext cx="148043" cy="1258618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4"/>
            <p:cNvSpPr/>
            <p:nvPr/>
          </p:nvSpPr>
          <p:spPr>
            <a:xfrm>
              <a:off x="3641540" y="1613830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0"/>
                  </a:moveTo>
                  <a:lnTo>
                    <a:pt x="203" y="227"/>
                  </a:lnTo>
                  <a:cubicBezTo>
                    <a:pt x="159" y="316"/>
                    <a:pt x="93" y="385"/>
                    <a:pt x="16" y="432"/>
                  </a:cubicBezTo>
                  <a:lnTo>
                    <a:pt x="16" y="432"/>
                  </a:lnTo>
                  <a:lnTo>
                    <a:pt x="382" y="215"/>
                  </a:lnTo>
                  <a:cubicBezTo>
                    <a:pt x="465" y="167"/>
                    <a:pt x="537" y="96"/>
                    <a:pt x="584" y="0"/>
                  </a:cubicBezTo>
                  <a:close/>
                  <a:moveTo>
                    <a:pt x="16" y="432"/>
                  </a:moveTo>
                  <a:lnTo>
                    <a:pt x="1" y="441"/>
                  </a:lnTo>
                  <a:cubicBezTo>
                    <a:pt x="6" y="438"/>
                    <a:pt x="11" y="435"/>
                    <a:pt x="16" y="432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4"/>
            <p:cNvSpPr/>
            <p:nvPr/>
          </p:nvSpPr>
          <p:spPr>
            <a:xfrm>
              <a:off x="3668972" y="1573561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5" y="1"/>
                  </a:moveTo>
                  <a:lnTo>
                    <a:pt x="84" y="227"/>
                  </a:lnTo>
                  <a:cubicBezTo>
                    <a:pt x="72" y="334"/>
                    <a:pt x="36" y="441"/>
                    <a:pt x="0" y="525"/>
                  </a:cubicBezTo>
                  <a:lnTo>
                    <a:pt x="381" y="298"/>
                  </a:lnTo>
                  <a:cubicBezTo>
                    <a:pt x="429" y="215"/>
                    <a:pt x="453" y="108"/>
                    <a:pt x="465" y="1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4"/>
            <p:cNvSpPr/>
            <p:nvPr/>
          </p:nvSpPr>
          <p:spPr>
            <a:xfrm>
              <a:off x="3675458" y="1512482"/>
              <a:ext cx="57971" cy="91888"/>
            </a:xfrm>
            <a:custGeom>
              <a:avLst/>
              <a:gdLst/>
              <a:ahLst/>
              <a:cxnLst/>
              <a:rect l="l" t="t" r="r" b="b"/>
              <a:pathLst>
                <a:path w="429" h="680" extrusionOk="0">
                  <a:moveTo>
                    <a:pt x="381" y="0"/>
                  </a:moveTo>
                  <a:lnTo>
                    <a:pt x="0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10"/>
                    <a:pt x="417" y="155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4"/>
            <p:cNvSpPr/>
            <p:nvPr/>
          </p:nvSpPr>
          <p:spPr>
            <a:xfrm>
              <a:off x="3667350" y="1483564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36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4"/>
            <p:cNvSpPr/>
            <p:nvPr/>
          </p:nvSpPr>
          <p:spPr>
            <a:xfrm>
              <a:off x="2935347" y="-215835"/>
              <a:ext cx="148102" cy="48782"/>
            </a:xfrm>
            <a:custGeom>
              <a:avLst/>
              <a:gdLst/>
              <a:ahLst/>
              <a:cxnLst/>
              <a:rect l="l" t="t" r="r" b="b"/>
              <a:pathLst>
                <a:path w="1096" h="361" extrusionOk="0">
                  <a:moveTo>
                    <a:pt x="606" y="0"/>
                  </a:moveTo>
                  <a:cubicBezTo>
                    <a:pt x="528" y="0"/>
                    <a:pt x="452" y="23"/>
                    <a:pt x="393" y="63"/>
                  </a:cubicBezTo>
                  <a:lnTo>
                    <a:pt x="0" y="289"/>
                  </a:lnTo>
                  <a:cubicBezTo>
                    <a:pt x="83" y="241"/>
                    <a:pt x="167" y="217"/>
                    <a:pt x="274" y="217"/>
                  </a:cubicBezTo>
                  <a:cubicBezTo>
                    <a:pt x="417" y="217"/>
                    <a:pt x="560" y="265"/>
                    <a:pt x="703" y="360"/>
                  </a:cubicBezTo>
                  <a:lnTo>
                    <a:pt x="1096" y="134"/>
                  </a:lnTo>
                  <a:cubicBezTo>
                    <a:pt x="941" y="51"/>
                    <a:pt x="798" y="3"/>
                    <a:pt x="655" y="3"/>
                  </a:cubicBezTo>
                  <a:cubicBezTo>
                    <a:pt x="639" y="1"/>
                    <a:pt x="622" y="0"/>
                    <a:pt x="606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4"/>
            <p:cNvSpPr/>
            <p:nvPr/>
          </p:nvSpPr>
          <p:spPr>
            <a:xfrm>
              <a:off x="3150881" y="-43274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2" y="0"/>
                  </a:moveTo>
                  <a:lnTo>
                    <a:pt x="1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4"/>
            <p:cNvSpPr/>
            <p:nvPr/>
          </p:nvSpPr>
          <p:spPr>
            <a:xfrm>
              <a:off x="3120341" y="-106109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81" y="1"/>
                  </a:moveTo>
                  <a:lnTo>
                    <a:pt x="0" y="215"/>
                  </a:lnTo>
                  <a:cubicBezTo>
                    <a:pt x="96" y="370"/>
                    <a:pt x="167" y="525"/>
                    <a:pt x="227" y="691"/>
                  </a:cubicBezTo>
                  <a:lnTo>
                    <a:pt x="608" y="465"/>
                  </a:lnTo>
                  <a:cubicBezTo>
                    <a:pt x="548" y="298"/>
                    <a:pt x="477" y="144"/>
                    <a:pt x="381" y="1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>
              <a:off x="3075208" y="-163945"/>
              <a:ext cx="96753" cy="87024"/>
            </a:xfrm>
            <a:custGeom>
              <a:avLst/>
              <a:gdLst/>
              <a:ahLst/>
              <a:cxnLst/>
              <a:rect l="l" t="t" r="r" b="b"/>
              <a:pathLst>
                <a:path w="716" h="644" extrusionOk="0">
                  <a:moveTo>
                    <a:pt x="394" y="0"/>
                  </a:moveTo>
                  <a:lnTo>
                    <a:pt x="1" y="226"/>
                  </a:lnTo>
                  <a:cubicBezTo>
                    <a:pt x="120" y="345"/>
                    <a:pt x="239" y="488"/>
                    <a:pt x="334" y="643"/>
                  </a:cubicBezTo>
                  <a:lnTo>
                    <a:pt x="715" y="429"/>
                  </a:lnTo>
                  <a:cubicBezTo>
                    <a:pt x="620" y="262"/>
                    <a:pt x="513" y="119"/>
                    <a:pt x="394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3035074" y="-196241"/>
              <a:ext cx="93375" cy="62971"/>
            </a:xfrm>
            <a:custGeom>
              <a:avLst/>
              <a:gdLst/>
              <a:ahLst/>
              <a:cxnLst/>
              <a:rect l="l" t="t" r="r" b="b"/>
              <a:pathLst>
                <a:path w="691" h="466" extrusionOk="0">
                  <a:moveTo>
                    <a:pt x="381" y="1"/>
                  </a:moveTo>
                  <a:lnTo>
                    <a:pt x="0" y="227"/>
                  </a:lnTo>
                  <a:cubicBezTo>
                    <a:pt x="96" y="287"/>
                    <a:pt x="203" y="370"/>
                    <a:pt x="298" y="465"/>
                  </a:cubicBezTo>
                  <a:lnTo>
                    <a:pt x="691" y="239"/>
                  </a:lnTo>
                  <a:cubicBezTo>
                    <a:pt x="584" y="144"/>
                    <a:pt x="488" y="61"/>
                    <a:pt x="381" y="1"/>
                  </a:cubicBezTo>
                  <a:close/>
                </a:path>
              </a:pathLst>
            </a:custGeom>
            <a:solidFill>
              <a:srgbClr val="34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3030209" y="-197728"/>
              <a:ext cx="56484" cy="32296"/>
            </a:xfrm>
            <a:custGeom>
              <a:avLst/>
              <a:gdLst/>
              <a:ahLst/>
              <a:cxnLst/>
              <a:rect l="l" t="t" r="r" b="b"/>
              <a:pathLst>
                <a:path w="418" h="239" extrusionOk="0">
                  <a:moveTo>
                    <a:pt x="394" y="0"/>
                  </a:moveTo>
                  <a:lnTo>
                    <a:pt x="1" y="214"/>
                  </a:lnTo>
                  <a:cubicBezTo>
                    <a:pt x="13" y="226"/>
                    <a:pt x="24" y="226"/>
                    <a:pt x="36" y="238"/>
                  </a:cubicBezTo>
                  <a:lnTo>
                    <a:pt x="417" y="12"/>
                  </a:lnTo>
                  <a:cubicBezTo>
                    <a:pt x="405" y="12"/>
                    <a:pt x="394" y="0"/>
                    <a:pt x="394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2878998" y="-18651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9" y="1251"/>
                  </a:cubicBezTo>
                  <a:lnTo>
                    <a:pt x="4060" y="12550"/>
                  </a:lnTo>
                  <a:cubicBezTo>
                    <a:pt x="4227" y="13050"/>
                    <a:pt x="4572" y="13490"/>
                    <a:pt x="4942" y="13704"/>
                  </a:cubicBezTo>
                  <a:cubicBezTo>
                    <a:pt x="5084" y="13776"/>
                    <a:pt x="5227" y="13835"/>
                    <a:pt x="5370" y="13835"/>
                  </a:cubicBezTo>
                  <a:cubicBezTo>
                    <a:pt x="5858" y="13835"/>
                    <a:pt x="6073" y="13276"/>
                    <a:pt x="5834" y="12585"/>
                  </a:cubicBezTo>
                  <a:lnTo>
                    <a:pt x="2013" y="1286"/>
                  </a:lnTo>
                  <a:cubicBezTo>
                    <a:pt x="1834" y="786"/>
                    <a:pt x="1489" y="346"/>
                    <a:pt x="1120" y="143"/>
                  </a:cubicBezTo>
                  <a:cubicBezTo>
                    <a:pt x="977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4"/>
            <p:cNvSpPr/>
            <p:nvPr/>
          </p:nvSpPr>
          <p:spPr>
            <a:xfrm>
              <a:off x="4150037" y="3073102"/>
              <a:ext cx="14594" cy="222154"/>
            </a:xfrm>
            <a:custGeom>
              <a:avLst/>
              <a:gdLst/>
              <a:ahLst/>
              <a:cxnLst/>
              <a:rect l="l" t="t" r="r" b="b"/>
              <a:pathLst>
                <a:path w="108" h="1644" extrusionOk="0">
                  <a:moveTo>
                    <a:pt x="108" y="0"/>
                  </a:moveTo>
                  <a:cubicBezTo>
                    <a:pt x="108" y="36"/>
                    <a:pt x="84" y="72"/>
                    <a:pt x="36" y="108"/>
                  </a:cubicBezTo>
                  <a:cubicBezTo>
                    <a:pt x="24" y="108"/>
                    <a:pt x="12" y="119"/>
                    <a:pt x="12" y="119"/>
                  </a:cubicBezTo>
                  <a:lnTo>
                    <a:pt x="0" y="1643"/>
                  </a:lnTo>
                  <a:cubicBezTo>
                    <a:pt x="12" y="1643"/>
                    <a:pt x="24" y="1643"/>
                    <a:pt x="36" y="1632"/>
                  </a:cubicBezTo>
                  <a:cubicBezTo>
                    <a:pt x="84" y="1608"/>
                    <a:pt x="108" y="1572"/>
                    <a:pt x="108" y="15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4"/>
            <p:cNvSpPr/>
            <p:nvPr/>
          </p:nvSpPr>
          <p:spPr>
            <a:xfrm>
              <a:off x="4138821" y="3089183"/>
              <a:ext cx="12972" cy="209316"/>
            </a:xfrm>
            <a:custGeom>
              <a:avLst/>
              <a:gdLst/>
              <a:ahLst/>
              <a:cxnLst/>
              <a:rect l="l" t="t" r="r" b="b"/>
              <a:pathLst>
                <a:path w="96" h="1549" extrusionOk="0">
                  <a:moveTo>
                    <a:pt x="95" y="0"/>
                  </a:moveTo>
                  <a:lnTo>
                    <a:pt x="95" y="0"/>
                  </a:lnTo>
                  <a:cubicBezTo>
                    <a:pt x="60" y="12"/>
                    <a:pt x="36" y="24"/>
                    <a:pt x="0" y="24"/>
                  </a:cubicBezTo>
                  <a:lnTo>
                    <a:pt x="0" y="1548"/>
                  </a:lnTo>
                  <a:cubicBezTo>
                    <a:pt x="36" y="1548"/>
                    <a:pt x="60" y="1536"/>
                    <a:pt x="83" y="1524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>
              <a:off x="4104903" y="3085939"/>
              <a:ext cx="33918" cy="213100"/>
            </a:xfrm>
            <a:custGeom>
              <a:avLst/>
              <a:gdLst/>
              <a:ahLst/>
              <a:cxnLst/>
              <a:rect l="l" t="t" r="r" b="b"/>
              <a:pathLst>
                <a:path w="251" h="1577" extrusionOk="0">
                  <a:moveTo>
                    <a:pt x="1" y="1"/>
                  </a:moveTo>
                  <a:lnTo>
                    <a:pt x="1" y="1537"/>
                  </a:lnTo>
                  <a:lnTo>
                    <a:pt x="13" y="1537"/>
                  </a:lnTo>
                  <a:cubicBezTo>
                    <a:pt x="58" y="1563"/>
                    <a:pt x="122" y="1577"/>
                    <a:pt x="187" y="1577"/>
                  </a:cubicBezTo>
                  <a:cubicBezTo>
                    <a:pt x="209" y="1577"/>
                    <a:pt x="230" y="1575"/>
                    <a:pt x="251" y="1572"/>
                  </a:cubicBezTo>
                  <a:lnTo>
                    <a:pt x="251" y="48"/>
                  </a:lnTo>
                  <a:cubicBezTo>
                    <a:pt x="230" y="51"/>
                    <a:pt x="209" y="53"/>
                    <a:pt x="189" y="53"/>
                  </a:cubicBezTo>
                  <a:cubicBezTo>
                    <a:pt x="127" y="53"/>
                    <a:pt x="66" y="39"/>
                    <a:pt x="13" y="13"/>
                  </a:cubicBezTo>
                  <a:cubicBezTo>
                    <a:pt x="1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4"/>
            <p:cNvSpPr/>
            <p:nvPr/>
          </p:nvSpPr>
          <p:spPr>
            <a:xfrm>
              <a:off x="4098552" y="3079588"/>
              <a:ext cx="6486" cy="214046"/>
            </a:xfrm>
            <a:custGeom>
              <a:avLst/>
              <a:gdLst/>
              <a:ahLst/>
              <a:cxnLst/>
              <a:rect l="l" t="t" r="r" b="b"/>
              <a:pathLst>
                <a:path w="48" h="1584" extrusionOk="0">
                  <a:moveTo>
                    <a:pt x="0" y="0"/>
                  </a:moveTo>
                  <a:lnTo>
                    <a:pt x="0" y="1536"/>
                  </a:lnTo>
                  <a:cubicBezTo>
                    <a:pt x="12" y="1548"/>
                    <a:pt x="24" y="1572"/>
                    <a:pt x="48" y="1584"/>
                  </a:cubicBezTo>
                  <a:lnTo>
                    <a:pt x="48" y="48"/>
                  </a:lnTo>
                  <a:cubicBezTo>
                    <a:pt x="36" y="36"/>
                    <a:pt x="12" y="24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4"/>
            <p:cNvSpPr/>
            <p:nvPr/>
          </p:nvSpPr>
          <p:spPr>
            <a:xfrm>
              <a:off x="4096931" y="3073102"/>
              <a:ext cx="1757" cy="214046"/>
            </a:xfrm>
            <a:custGeom>
              <a:avLst/>
              <a:gdLst/>
              <a:ahLst/>
              <a:cxnLst/>
              <a:rect l="l" t="t" r="r" b="b"/>
              <a:pathLst>
                <a:path w="13" h="1584" extrusionOk="0">
                  <a:moveTo>
                    <a:pt x="0" y="0"/>
                  </a:moveTo>
                  <a:lnTo>
                    <a:pt x="0" y="1524"/>
                  </a:lnTo>
                  <a:cubicBezTo>
                    <a:pt x="0" y="1548"/>
                    <a:pt x="0" y="1560"/>
                    <a:pt x="12" y="1584"/>
                  </a:cubicBezTo>
                  <a:lnTo>
                    <a:pt x="12" y="48"/>
                  </a:ln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4093688" y="3053778"/>
              <a:ext cx="74186" cy="38782"/>
            </a:xfrm>
            <a:custGeom>
              <a:avLst/>
              <a:gdLst/>
              <a:ahLst/>
              <a:cxnLst/>
              <a:rect l="l" t="t" r="r" b="b"/>
              <a:pathLst>
                <a:path w="549" h="287" extrusionOk="0">
                  <a:moveTo>
                    <a:pt x="274" y="1"/>
                  </a:moveTo>
                  <a:cubicBezTo>
                    <a:pt x="209" y="1"/>
                    <a:pt x="144" y="12"/>
                    <a:pt x="96" y="36"/>
                  </a:cubicBezTo>
                  <a:cubicBezTo>
                    <a:pt x="1" y="96"/>
                    <a:pt x="1" y="191"/>
                    <a:pt x="96" y="251"/>
                  </a:cubicBezTo>
                  <a:cubicBezTo>
                    <a:pt x="144" y="274"/>
                    <a:pt x="209" y="286"/>
                    <a:pt x="274" y="286"/>
                  </a:cubicBezTo>
                  <a:cubicBezTo>
                    <a:pt x="340" y="286"/>
                    <a:pt x="405" y="274"/>
                    <a:pt x="453" y="251"/>
                  </a:cubicBezTo>
                  <a:cubicBezTo>
                    <a:pt x="548" y="191"/>
                    <a:pt x="548" y="96"/>
                    <a:pt x="453" y="36"/>
                  </a:cubicBezTo>
                  <a:cubicBezTo>
                    <a:pt x="405" y="12"/>
                    <a:pt x="340" y="1"/>
                    <a:pt x="274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4"/>
            <p:cNvSpPr/>
            <p:nvPr/>
          </p:nvSpPr>
          <p:spPr>
            <a:xfrm>
              <a:off x="4201522" y="2345831"/>
              <a:ext cx="49998" cy="783754"/>
            </a:xfrm>
            <a:custGeom>
              <a:avLst/>
              <a:gdLst/>
              <a:ahLst/>
              <a:cxnLst/>
              <a:rect l="l" t="t" r="r" b="b"/>
              <a:pathLst>
                <a:path w="370" h="5800" extrusionOk="0">
                  <a:moveTo>
                    <a:pt x="369" y="1"/>
                  </a:moveTo>
                  <a:lnTo>
                    <a:pt x="369" y="2"/>
                  </a:lnTo>
                  <a:lnTo>
                    <a:pt x="369" y="2"/>
                  </a:lnTo>
                  <a:cubicBezTo>
                    <a:pt x="369" y="2"/>
                    <a:pt x="369" y="1"/>
                    <a:pt x="369" y="1"/>
                  </a:cubicBez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9" y="133"/>
                    <a:pt x="285" y="263"/>
                    <a:pt x="108" y="358"/>
                  </a:cubicBezTo>
                  <a:cubicBezTo>
                    <a:pt x="72" y="382"/>
                    <a:pt x="48" y="394"/>
                    <a:pt x="0" y="418"/>
                  </a:cubicBezTo>
                  <a:lnTo>
                    <a:pt x="0" y="5799"/>
                  </a:lnTo>
                  <a:cubicBezTo>
                    <a:pt x="36" y="5787"/>
                    <a:pt x="72" y="5775"/>
                    <a:pt x="108" y="5752"/>
                  </a:cubicBezTo>
                  <a:cubicBezTo>
                    <a:pt x="274" y="5656"/>
                    <a:pt x="358" y="5525"/>
                    <a:pt x="358" y="5394"/>
                  </a:cubicBezTo>
                  <a:lnTo>
                    <a:pt x="369" y="2"/>
                  </a:lnTo>
                  <a:close/>
                </a:path>
              </a:pathLst>
            </a:custGeom>
            <a:solidFill>
              <a:srgbClr val="0023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4"/>
            <p:cNvSpPr/>
            <p:nvPr/>
          </p:nvSpPr>
          <p:spPr>
            <a:xfrm>
              <a:off x="4161253" y="2402180"/>
              <a:ext cx="42025" cy="738621"/>
            </a:xfrm>
            <a:custGeom>
              <a:avLst/>
              <a:gdLst/>
              <a:ahLst/>
              <a:cxnLst/>
              <a:rect l="l" t="t" r="r" b="b"/>
              <a:pathLst>
                <a:path w="311" h="5466" extrusionOk="0">
                  <a:moveTo>
                    <a:pt x="310" y="1"/>
                  </a:moveTo>
                  <a:lnTo>
                    <a:pt x="310" y="1"/>
                  </a:lnTo>
                  <a:cubicBezTo>
                    <a:pt x="215" y="36"/>
                    <a:pt x="108" y="60"/>
                    <a:pt x="1" y="84"/>
                  </a:cubicBezTo>
                  <a:lnTo>
                    <a:pt x="1" y="5465"/>
                  </a:lnTo>
                  <a:cubicBezTo>
                    <a:pt x="108" y="5454"/>
                    <a:pt x="203" y="5430"/>
                    <a:pt x="298" y="5382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rgbClr val="003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4"/>
            <p:cNvSpPr/>
            <p:nvPr/>
          </p:nvSpPr>
          <p:spPr>
            <a:xfrm>
              <a:off x="4040581" y="2392586"/>
              <a:ext cx="120806" cy="750647"/>
            </a:xfrm>
            <a:custGeom>
              <a:avLst/>
              <a:gdLst/>
              <a:ahLst/>
              <a:cxnLst/>
              <a:rect l="l" t="t" r="r" b="b"/>
              <a:pathLst>
                <a:path w="894" h="5555" extrusionOk="0">
                  <a:moveTo>
                    <a:pt x="13" y="0"/>
                  </a:moveTo>
                  <a:lnTo>
                    <a:pt x="1" y="5382"/>
                  </a:lnTo>
                  <a:cubicBezTo>
                    <a:pt x="13" y="5394"/>
                    <a:pt x="25" y="5406"/>
                    <a:pt x="36" y="5406"/>
                  </a:cubicBezTo>
                  <a:cubicBezTo>
                    <a:pt x="205" y="5503"/>
                    <a:pt x="434" y="5555"/>
                    <a:pt x="662" y="5555"/>
                  </a:cubicBezTo>
                  <a:cubicBezTo>
                    <a:pt x="740" y="5555"/>
                    <a:pt x="818" y="5549"/>
                    <a:pt x="894" y="5536"/>
                  </a:cubicBezTo>
                  <a:lnTo>
                    <a:pt x="894" y="155"/>
                  </a:lnTo>
                  <a:cubicBezTo>
                    <a:pt x="826" y="163"/>
                    <a:pt x="756" y="168"/>
                    <a:pt x="685" y="168"/>
                  </a:cubicBezTo>
                  <a:cubicBezTo>
                    <a:pt x="457" y="168"/>
                    <a:pt x="221" y="121"/>
                    <a:pt x="48" y="12"/>
                  </a:cubicBezTo>
                  <a:cubicBezTo>
                    <a:pt x="36" y="12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003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4"/>
            <p:cNvSpPr/>
            <p:nvPr/>
          </p:nvSpPr>
          <p:spPr>
            <a:xfrm>
              <a:off x="4018150" y="2370019"/>
              <a:ext cx="24188" cy="749836"/>
            </a:xfrm>
            <a:custGeom>
              <a:avLst/>
              <a:gdLst/>
              <a:ahLst/>
              <a:cxnLst/>
              <a:rect l="l" t="t" r="r" b="b"/>
              <a:pathLst>
                <a:path w="179" h="5549" extrusionOk="0">
                  <a:moveTo>
                    <a:pt x="0" y="0"/>
                  </a:moveTo>
                  <a:lnTo>
                    <a:pt x="0" y="5394"/>
                  </a:lnTo>
                  <a:cubicBezTo>
                    <a:pt x="36" y="5453"/>
                    <a:pt x="95" y="5501"/>
                    <a:pt x="167" y="5549"/>
                  </a:cubicBezTo>
                  <a:lnTo>
                    <a:pt x="179" y="167"/>
                  </a:lnTo>
                  <a:cubicBezTo>
                    <a:pt x="107" y="119"/>
                    <a:pt x="48" y="60"/>
                    <a:pt x="0" y="0"/>
                  </a:cubicBez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4"/>
            <p:cNvSpPr/>
            <p:nvPr/>
          </p:nvSpPr>
          <p:spPr>
            <a:xfrm>
              <a:off x="4010042" y="2345831"/>
              <a:ext cx="8243" cy="753079"/>
            </a:xfrm>
            <a:custGeom>
              <a:avLst/>
              <a:gdLst/>
              <a:ahLst/>
              <a:cxnLst/>
              <a:rect l="l" t="t" r="r" b="b"/>
              <a:pathLst>
                <a:path w="61" h="5573" extrusionOk="0">
                  <a:moveTo>
                    <a:pt x="1" y="1"/>
                  </a:moveTo>
                  <a:lnTo>
                    <a:pt x="1" y="5382"/>
                  </a:lnTo>
                  <a:cubicBezTo>
                    <a:pt x="1" y="5442"/>
                    <a:pt x="12" y="5513"/>
                    <a:pt x="60" y="5573"/>
                  </a:cubicBezTo>
                  <a:lnTo>
                    <a:pt x="60" y="179"/>
                  </a:lnTo>
                  <a:cubicBezTo>
                    <a:pt x="24" y="120"/>
                    <a:pt x="12" y="60"/>
                    <a:pt x="1" y="1"/>
                  </a:cubicBez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4"/>
            <p:cNvSpPr/>
            <p:nvPr/>
          </p:nvSpPr>
          <p:spPr>
            <a:xfrm>
              <a:off x="3998826" y="2275428"/>
              <a:ext cx="265530" cy="139319"/>
            </a:xfrm>
            <a:custGeom>
              <a:avLst/>
              <a:gdLst/>
              <a:ahLst/>
              <a:cxnLst/>
              <a:rect l="l" t="t" r="r" b="b"/>
              <a:pathLst>
                <a:path w="1965" h="1031" extrusionOk="0">
                  <a:moveTo>
                    <a:pt x="976" y="1"/>
                  </a:moveTo>
                  <a:cubicBezTo>
                    <a:pt x="747" y="1"/>
                    <a:pt x="518" y="52"/>
                    <a:pt x="345" y="153"/>
                  </a:cubicBezTo>
                  <a:cubicBezTo>
                    <a:pt x="0" y="355"/>
                    <a:pt x="12" y="689"/>
                    <a:pt x="357" y="879"/>
                  </a:cubicBezTo>
                  <a:cubicBezTo>
                    <a:pt x="530" y="980"/>
                    <a:pt x="756" y="1031"/>
                    <a:pt x="982" y="1031"/>
                  </a:cubicBezTo>
                  <a:cubicBezTo>
                    <a:pt x="1209" y="1031"/>
                    <a:pt x="1435" y="980"/>
                    <a:pt x="1608" y="879"/>
                  </a:cubicBezTo>
                  <a:cubicBezTo>
                    <a:pt x="1965" y="677"/>
                    <a:pt x="1953" y="355"/>
                    <a:pt x="1608" y="153"/>
                  </a:cubicBezTo>
                  <a:cubicBezTo>
                    <a:pt x="1435" y="52"/>
                    <a:pt x="1206" y="1"/>
                    <a:pt x="976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4"/>
            <p:cNvSpPr/>
            <p:nvPr/>
          </p:nvSpPr>
          <p:spPr>
            <a:xfrm>
              <a:off x="3138043" y="1375054"/>
              <a:ext cx="334717" cy="126347"/>
            </a:xfrm>
            <a:custGeom>
              <a:avLst/>
              <a:gdLst/>
              <a:ahLst/>
              <a:cxnLst/>
              <a:rect l="l" t="t" r="r" b="b"/>
              <a:pathLst>
                <a:path w="2477" h="935" extrusionOk="0">
                  <a:moveTo>
                    <a:pt x="1656" y="1"/>
                  </a:moveTo>
                  <a:cubicBezTo>
                    <a:pt x="1481" y="1"/>
                    <a:pt x="1320" y="42"/>
                    <a:pt x="1179" y="124"/>
                  </a:cubicBezTo>
                  <a:lnTo>
                    <a:pt x="0" y="815"/>
                  </a:lnTo>
                  <a:cubicBezTo>
                    <a:pt x="143" y="731"/>
                    <a:pt x="308" y="690"/>
                    <a:pt x="487" y="690"/>
                  </a:cubicBezTo>
                  <a:cubicBezTo>
                    <a:pt x="741" y="690"/>
                    <a:pt x="1023" y="773"/>
                    <a:pt x="1310" y="934"/>
                  </a:cubicBezTo>
                  <a:lnTo>
                    <a:pt x="2477" y="255"/>
                  </a:lnTo>
                  <a:cubicBezTo>
                    <a:pt x="2188" y="86"/>
                    <a:pt x="1908" y="1"/>
                    <a:pt x="1656" y="1"/>
                  </a:cubicBezTo>
                  <a:close/>
                </a:path>
              </a:pathLst>
            </a:custGeom>
            <a:solidFill>
              <a:srgbClr val="001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4"/>
            <p:cNvSpPr/>
            <p:nvPr/>
          </p:nvSpPr>
          <p:spPr>
            <a:xfrm>
              <a:off x="3315065" y="1409513"/>
              <a:ext cx="257423" cy="173912"/>
            </a:xfrm>
            <a:custGeom>
              <a:avLst/>
              <a:gdLst/>
              <a:ahLst/>
              <a:cxnLst/>
              <a:rect l="l" t="t" r="r" b="b"/>
              <a:pathLst>
                <a:path w="1905" h="1287" extrusionOk="0">
                  <a:moveTo>
                    <a:pt x="1167" y="0"/>
                  </a:moveTo>
                  <a:lnTo>
                    <a:pt x="0" y="679"/>
                  </a:lnTo>
                  <a:cubicBezTo>
                    <a:pt x="250" y="822"/>
                    <a:pt x="500" y="1024"/>
                    <a:pt x="738" y="1286"/>
                  </a:cubicBezTo>
                  <a:lnTo>
                    <a:pt x="1905" y="608"/>
                  </a:lnTo>
                  <a:cubicBezTo>
                    <a:pt x="1667" y="346"/>
                    <a:pt x="1417" y="143"/>
                    <a:pt x="1167" y="0"/>
                  </a:cubicBezTo>
                  <a:close/>
                </a:path>
              </a:pathLst>
            </a:custGeom>
            <a:solidFill>
              <a:srgbClr val="001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4"/>
            <p:cNvSpPr/>
            <p:nvPr/>
          </p:nvSpPr>
          <p:spPr>
            <a:xfrm>
              <a:off x="3414791" y="1491537"/>
              <a:ext cx="944559" cy="1227791"/>
            </a:xfrm>
            <a:custGeom>
              <a:avLst/>
              <a:gdLst/>
              <a:ahLst/>
              <a:cxnLst/>
              <a:rect l="l" t="t" r="r" b="b"/>
              <a:pathLst>
                <a:path w="6990" h="9086" extrusionOk="0">
                  <a:moveTo>
                    <a:pt x="1167" y="1"/>
                  </a:moveTo>
                  <a:lnTo>
                    <a:pt x="0" y="679"/>
                  </a:lnTo>
                  <a:cubicBezTo>
                    <a:pt x="322" y="1060"/>
                    <a:pt x="3679" y="5025"/>
                    <a:pt x="4810" y="6299"/>
                  </a:cubicBezTo>
                  <a:cubicBezTo>
                    <a:pt x="5489" y="7061"/>
                    <a:pt x="5810" y="8156"/>
                    <a:pt x="5513" y="8776"/>
                  </a:cubicBezTo>
                  <a:cubicBezTo>
                    <a:pt x="5452" y="8897"/>
                    <a:pt x="5374" y="8993"/>
                    <a:pt x="5279" y="9055"/>
                  </a:cubicBezTo>
                  <a:lnTo>
                    <a:pt x="5279" y="9055"/>
                  </a:lnTo>
                  <a:lnTo>
                    <a:pt x="6406" y="8406"/>
                  </a:lnTo>
                  <a:cubicBezTo>
                    <a:pt x="6513" y="8347"/>
                    <a:pt x="6608" y="8240"/>
                    <a:pt x="6680" y="8097"/>
                  </a:cubicBezTo>
                  <a:cubicBezTo>
                    <a:pt x="6989" y="7478"/>
                    <a:pt x="6668" y="6382"/>
                    <a:pt x="5977" y="5608"/>
                  </a:cubicBezTo>
                  <a:cubicBezTo>
                    <a:pt x="4858" y="4346"/>
                    <a:pt x="1488" y="382"/>
                    <a:pt x="1167" y="1"/>
                  </a:cubicBezTo>
                  <a:close/>
                  <a:moveTo>
                    <a:pt x="5279" y="9055"/>
                  </a:moveTo>
                  <a:lnTo>
                    <a:pt x="5227" y="9085"/>
                  </a:lnTo>
                  <a:cubicBezTo>
                    <a:pt x="5245" y="9076"/>
                    <a:pt x="5262" y="9066"/>
                    <a:pt x="5279" y="9055"/>
                  </a:cubicBezTo>
                  <a:close/>
                </a:path>
              </a:pathLst>
            </a:custGeom>
            <a:solidFill>
              <a:srgbClr val="002F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4"/>
            <p:cNvSpPr/>
            <p:nvPr/>
          </p:nvSpPr>
          <p:spPr>
            <a:xfrm>
              <a:off x="3031831" y="1467483"/>
              <a:ext cx="1168199" cy="1264276"/>
            </a:xfrm>
            <a:custGeom>
              <a:avLst/>
              <a:gdLst/>
              <a:ahLst/>
              <a:cxnLst/>
              <a:rect l="l" t="t" r="r" b="b"/>
              <a:pathLst>
                <a:path w="8645" h="9356" extrusionOk="0">
                  <a:moveTo>
                    <a:pt x="1271" y="1"/>
                  </a:moveTo>
                  <a:cubicBezTo>
                    <a:pt x="903" y="1"/>
                    <a:pt x="593" y="177"/>
                    <a:pt x="417" y="536"/>
                  </a:cubicBezTo>
                  <a:cubicBezTo>
                    <a:pt x="1" y="1369"/>
                    <a:pt x="417" y="2846"/>
                    <a:pt x="1346" y="3858"/>
                  </a:cubicBezTo>
                  <a:cubicBezTo>
                    <a:pt x="1691" y="4203"/>
                    <a:pt x="5370" y="7513"/>
                    <a:pt x="6525" y="8715"/>
                  </a:cubicBezTo>
                  <a:cubicBezTo>
                    <a:pt x="6704" y="8906"/>
                    <a:pt x="6894" y="9061"/>
                    <a:pt x="7085" y="9168"/>
                  </a:cubicBezTo>
                  <a:cubicBezTo>
                    <a:pt x="7303" y="9292"/>
                    <a:pt x="7517" y="9356"/>
                    <a:pt x="7709" y="9356"/>
                  </a:cubicBezTo>
                  <a:cubicBezTo>
                    <a:pt x="7979" y="9356"/>
                    <a:pt x="8208" y="9230"/>
                    <a:pt x="8347" y="8965"/>
                  </a:cubicBezTo>
                  <a:cubicBezTo>
                    <a:pt x="8644" y="8346"/>
                    <a:pt x="8335" y="7251"/>
                    <a:pt x="7644" y="6477"/>
                  </a:cubicBezTo>
                  <a:cubicBezTo>
                    <a:pt x="6525" y="5215"/>
                    <a:pt x="3156" y="1238"/>
                    <a:pt x="2834" y="857"/>
                  </a:cubicBezTo>
                  <a:cubicBezTo>
                    <a:pt x="2596" y="595"/>
                    <a:pt x="2346" y="393"/>
                    <a:pt x="2096" y="250"/>
                  </a:cubicBezTo>
                  <a:cubicBezTo>
                    <a:pt x="1809" y="85"/>
                    <a:pt x="1526" y="1"/>
                    <a:pt x="1271" y="1"/>
                  </a:cubicBezTo>
                  <a:close/>
                </a:path>
              </a:pathLst>
            </a:cu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4"/>
            <p:cNvSpPr/>
            <p:nvPr/>
          </p:nvSpPr>
          <p:spPr>
            <a:xfrm>
              <a:off x="3923153" y="2418531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75" y="1"/>
                  </a:moveTo>
                  <a:cubicBezTo>
                    <a:pt x="155" y="1"/>
                    <a:pt x="1" y="173"/>
                    <a:pt x="1" y="475"/>
                  </a:cubicBezTo>
                  <a:cubicBezTo>
                    <a:pt x="1" y="903"/>
                    <a:pt x="298" y="1427"/>
                    <a:pt x="667" y="1642"/>
                  </a:cubicBezTo>
                  <a:cubicBezTo>
                    <a:pt x="777" y="1703"/>
                    <a:pt x="880" y="1732"/>
                    <a:pt x="970" y="1732"/>
                  </a:cubicBezTo>
                  <a:cubicBezTo>
                    <a:pt x="1195" y="1732"/>
                    <a:pt x="1346" y="1554"/>
                    <a:pt x="1346" y="1249"/>
                  </a:cubicBezTo>
                  <a:cubicBezTo>
                    <a:pt x="1346" y="820"/>
                    <a:pt x="1048" y="308"/>
                    <a:pt x="679" y="94"/>
                  </a:cubicBezTo>
                  <a:cubicBezTo>
                    <a:pt x="570" y="31"/>
                    <a:pt x="467" y="1"/>
                    <a:pt x="3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4"/>
            <p:cNvSpPr/>
            <p:nvPr/>
          </p:nvSpPr>
          <p:spPr>
            <a:xfrm>
              <a:off x="2890214" y="-289481"/>
              <a:ext cx="386337" cy="965504"/>
            </a:xfrm>
            <a:custGeom>
              <a:avLst/>
              <a:gdLst/>
              <a:ahLst/>
              <a:cxnLst/>
              <a:rect l="l" t="t" r="r" b="b"/>
              <a:pathLst>
                <a:path w="2859" h="7145" extrusionOk="0">
                  <a:moveTo>
                    <a:pt x="2858" y="0"/>
                  </a:moveTo>
                  <a:lnTo>
                    <a:pt x="13" y="1632"/>
                  </a:lnTo>
                  <a:lnTo>
                    <a:pt x="1" y="7144"/>
                  </a:lnTo>
                  <a:lnTo>
                    <a:pt x="2858" y="5513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2510497" y="-511500"/>
              <a:ext cx="766052" cy="442551"/>
            </a:xfrm>
            <a:custGeom>
              <a:avLst/>
              <a:gdLst/>
              <a:ahLst/>
              <a:cxnLst/>
              <a:rect l="l" t="t" r="r" b="b"/>
              <a:pathLst>
                <a:path w="5669" h="3275" extrusionOk="0">
                  <a:moveTo>
                    <a:pt x="2846" y="0"/>
                  </a:moveTo>
                  <a:lnTo>
                    <a:pt x="1" y="1643"/>
                  </a:lnTo>
                  <a:lnTo>
                    <a:pt x="2823" y="3275"/>
                  </a:lnTo>
                  <a:lnTo>
                    <a:pt x="5668" y="1643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002F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2508875" y="-289481"/>
              <a:ext cx="383094" cy="965504"/>
            </a:xfrm>
            <a:custGeom>
              <a:avLst/>
              <a:gdLst/>
              <a:ahLst/>
              <a:cxnLst/>
              <a:rect l="l" t="t" r="r" b="b"/>
              <a:pathLst>
                <a:path w="2835" h="7145" extrusionOk="0">
                  <a:moveTo>
                    <a:pt x="13" y="0"/>
                  </a:moveTo>
                  <a:lnTo>
                    <a:pt x="1" y="5513"/>
                  </a:lnTo>
                  <a:lnTo>
                    <a:pt x="2823" y="7144"/>
                  </a:lnTo>
                  <a:lnTo>
                    <a:pt x="2835" y="163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3319794" y="1887333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1"/>
                  </a:moveTo>
                  <a:lnTo>
                    <a:pt x="203" y="227"/>
                  </a:lnTo>
                  <a:cubicBezTo>
                    <a:pt x="156" y="322"/>
                    <a:pt x="84" y="393"/>
                    <a:pt x="1" y="441"/>
                  </a:cubicBezTo>
                  <a:lnTo>
                    <a:pt x="394" y="227"/>
                  </a:lnTo>
                  <a:cubicBezTo>
                    <a:pt x="477" y="167"/>
                    <a:pt x="537" y="96"/>
                    <a:pt x="584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3347226" y="1847065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4" y="1"/>
                  </a:moveTo>
                  <a:lnTo>
                    <a:pt x="83" y="227"/>
                  </a:lnTo>
                  <a:cubicBezTo>
                    <a:pt x="72" y="334"/>
                    <a:pt x="48" y="441"/>
                    <a:pt x="0" y="525"/>
                  </a:cubicBezTo>
                  <a:lnTo>
                    <a:pt x="381" y="299"/>
                  </a:lnTo>
                  <a:cubicBezTo>
                    <a:pt x="429" y="215"/>
                    <a:pt x="453" y="120"/>
                    <a:pt x="464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3353577" y="1785986"/>
              <a:ext cx="58106" cy="91888"/>
            </a:xfrm>
            <a:custGeom>
              <a:avLst/>
              <a:gdLst/>
              <a:ahLst/>
              <a:cxnLst/>
              <a:rect l="l" t="t" r="r" b="b"/>
              <a:pathLst>
                <a:path w="430" h="680" extrusionOk="0">
                  <a:moveTo>
                    <a:pt x="382" y="0"/>
                  </a:moveTo>
                  <a:lnTo>
                    <a:pt x="1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22"/>
                    <a:pt x="417" y="167"/>
                    <a:pt x="382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3345604" y="1757068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48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2829135" y="230230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1" y="0"/>
                  </a:moveTo>
                  <a:lnTo>
                    <a:pt x="0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2798595" y="167395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93" y="1"/>
                  </a:moveTo>
                  <a:lnTo>
                    <a:pt x="0" y="215"/>
                  </a:lnTo>
                  <a:cubicBezTo>
                    <a:pt x="95" y="370"/>
                    <a:pt x="167" y="525"/>
                    <a:pt x="226" y="691"/>
                  </a:cubicBezTo>
                  <a:lnTo>
                    <a:pt x="607" y="465"/>
                  </a:lnTo>
                  <a:cubicBezTo>
                    <a:pt x="560" y="298"/>
                    <a:pt x="476" y="144"/>
                    <a:pt x="393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4"/>
            <p:cNvSpPr/>
            <p:nvPr/>
          </p:nvSpPr>
          <p:spPr>
            <a:xfrm>
              <a:off x="2755083" y="111180"/>
              <a:ext cx="96618" cy="85402"/>
            </a:xfrm>
            <a:custGeom>
              <a:avLst/>
              <a:gdLst/>
              <a:ahLst/>
              <a:cxnLst/>
              <a:rect l="l" t="t" r="r" b="b"/>
              <a:pathLst>
                <a:path w="715" h="632" extrusionOk="0">
                  <a:moveTo>
                    <a:pt x="382" y="0"/>
                  </a:moveTo>
                  <a:lnTo>
                    <a:pt x="1" y="214"/>
                  </a:lnTo>
                  <a:cubicBezTo>
                    <a:pt x="120" y="333"/>
                    <a:pt x="227" y="476"/>
                    <a:pt x="322" y="631"/>
                  </a:cubicBezTo>
                  <a:lnTo>
                    <a:pt x="715" y="417"/>
                  </a:lnTo>
                  <a:cubicBezTo>
                    <a:pt x="608" y="262"/>
                    <a:pt x="501" y="119"/>
                    <a:pt x="382" y="0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4"/>
            <p:cNvSpPr/>
            <p:nvPr/>
          </p:nvSpPr>
          <p:spPr>
            <a:xfrm>
              <a:off x="2615088" y="56453"/>
              <a:ext cx="191614" cy="83781"/>
            </a:xfrm>
            <a:custGeom>
              <a:avLst/>
              <a:gdLst/>
              <a:ahLst/>
              <a:cxnLst/>
              <a:rect l="l" t="t" r="r" b="b"/>
              <a:pathLst>
                <a:path w="1418" h="620" extrusionOk="0">
                  <a:moveTo>
                    <a:pt x="32" y="280"/>
                  </a:moveTo>
                  <a:cubicBezTo>
                    <a:pt x="21" y="285"/>
                    <a:pt x="11" y="291"/>
                    <a:pt x="1" y="298"/>
                  </a:cubicBezTo>
                  <a:lnTo>
                    <a:pt x="32" y="280"/>
                  </a:lnTo>
                  <a:close/>
                  <a:moveTo>
                    <a:pt x="656" y="0"/>
                  </a:moveTo>
                  <a:cubicBezTo>
                    <a:pt x="548" y="0"/>
                    <a:pt x="465" y="24"/>
                    <a:pt x="382" y="72"/>
                  </a:cubicBezTo>
                  <a:lnTo>
                    <a:pt x="32" y="280"/>
                  </a:lnTo>
                  <a:lnTo>
                    <a:pt x="32" y="280"/>
                  </a:lnTo>
                  <a:cubicBezTo>
                    <a:pt x="99" y="244"/>
                    <a:pt x="182" y="226"/>
                    <a:pt x="275" y="226"/>
                  </a:cubicBezTo>
                  <a:cubicBezTo>
                    <a:pt x="406" y="226"/>
                    <a:pt x="560" y="286"/>
                    <a:pt x="703" y="357"/>
                  </a:cubicBezTo>
                  <a:cubicBezTo>
                    <a:pt x="715" y="369"/>
                    <a:pt x="715" y="369"/>
                    <a:pt x="727" y="381"/>
                  </a:cubicBezTo>
                  <a:cubicBezTo>
                    <a:pt x="834" y="441"/>
                    <a:pt x="929" y="524"/>
                    <a:pt x="1037" y="619"/>
                  </a:cubicBezTo>
                  <a:lnTo>
                    <a:pt x="1418" y="393"/>
                  </a:lnTo>
                  <a:cubicBezTo>
                    <a:pt x="1322" y="298"/>
                    <a:pt x="1215" y="215"/>
                    <a:pt x="1108" y="155"/>
                  </a:cubicBezTo>
                  <a:cubicBezTo>
                    <a:pt x="1108" y="155"/>
                    <a:pt x="1096" y="143"/>
                    <a:pt x="1084" y="143"/>
                  </a:cubicBezTo>
                  <a:cubicBezTo>
                    <a:pt x="941" y="60"/>
                    <a:pt x="799" y="12"/>
                    <a:pt x="656" y="0"/>
                  </a:cubicBezTo>
                  <a:close/>
                </a:path>
              </a:pathLst>
            </a:custGeom>
            <a:solidFill>
              <a:srgbClr val="2D2E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2557252" y="8699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8" y="1251"/>
                  </a:cubicBezTo>
                  <a:lnTo>
                    <a:pt x="4060" y="12550"/>
                  </a:lnTo>
                  <a:cubicBezTo>
                    <a:pt x="4227" y="13050"/>
                    <a:pt x="4584" y="13490"/>
                    <a:pt x="4941" y="13705"/>
                  </a:cubicBezTo>
                  <a:cubicBezTo>
                    <a:pt x="5084" y="13788"/>
                    <a:pt x="5239" y="13836"/>
                    <a:pt x="5382" y="13836"/>
                  </a:cubicBezTo>
                  <a:cubicBezTo>
                    <a:pt x="5870" y="13836"/>
                    <a:pt x="6072" y="13276"/>
                    <a:pt x="5834" y="12585"/>
                  </a:cubicBezTo>
                  <a:lnTo>
                    <a:pt x="2012" y="1286"/>
                  </a:lnTo>
                  <a:cubicBezTo>
                    <a:pt x="1846" y="786"/>
                    <a:pt x="1488" y="346"/>
                    <a:pt x="1131" y="143"/>
                  </a:cubicBezTo>
                  <a:cubicBezTo>
                    <a:pt x="988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2619952" y="161314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69" y="0"/>
                  </a:moveTo>
                  <a:cubicBezTo>
                    <a:pt x="149" y="0"/>
                    <a:pt x="1" y="172"/>
                    <a:pt x="1" y="474"/>
                  </a:cubicBezTo>
                  <a:cubicBezTo>
                    <a:pt x="1" y="903"/>
                    <a:pt x="298" y="1427"/>
                    <a:pt x="667" y="1641"/>
                  </a:cubicBezTo>
                  <a:cubicBezTo>
                    <a:pt x="773" y="1703"/>
                    <a:pt x="875" y="1732"/>
                    <a:pt x="965" y="1732"/>
                  </a:cubicBezTo>
                  <a:cubicBezTo>
                    <a:pt x="1189" y="1732"/>
                    <a:pt x="1346" y="1554"/>
                    <a:pt x="1346" y="1248"/>
                  </a:cubicBezTo>
                  <a:cubicBezTo>
                    <a:pt x="1346" y="832"/>
                    <a:pt x="1048" y="308"/>
                    <a:pt x="679" y="93"/>
                  </a:cubicBezTo>
                  <a:cubicBezTo>
                    <a:pt x="567" y="30"/>
                    <a:pt x="462" y="0"/>
                    <a:pt x="369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3126692" y="1661125"/>
              <a:ext cx="182020" cy="234180"/>
            </a:xfrm>
            <a:custGeom>
              <a:avLst/>
              <a:gdLst/>
              <a:ahLst/>
              <a:cxnLst/>
              <a:rect l="l" t="t" r="r" b="b"/>
              <a:pathLst>
                <a:path w="1347" h="1733" extrusionOk="0">
                  <a:moveTo>
                    <a:pt x="377" y="0"/>
                  </a:moveTo>
                  <a:cubicBezTo>
                    <a:pt x="152" y="0"/>
                    <a:pt x="1" y="179"/>
                    <a:pt x="1" y="484"/>
                  </a:cubicBezTo>
                  <a:cubicBezTo>
                    <a:pt x="1" y="901"/>
                    <a:pt x="299" y="1425"/>
                    <a:pt x="668" y="1639"/>
                  </a:cubicBezTo>
                  <a:cubicBezTo>
                    <a:pt x="777" y="1702"/>
                    <a:pt x="880" y="1732"/>
                    <a:pt x="972" y="1732"/>
                  </a:cubicBezTo>
                  <a:cubicBezTo>
                    <a:pt x="1192" y="1732"/>
                    <a:pt x="1346" y="1560"/>
                    <a:pt x="1346" y="1258"/>
                  </a:cubicBezTo>
                  <a:cubicBezTo>
                    <a:pt x="1346" y="829"/>
                    <a:pt x="1049" y="305"/>
                    <a:pt x="680" y="91"/>
                  </a:cubicBezTo>
                  <a:cubicBezTo>
                    <a:pt x="570" y="29"/>
                    <a:pt x="467" y="0"/>
                    <a:pt x="377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" name="Google Shape;598;p44"/>
          <p:cNvSpPr/>
          <p:nvPr/>
        </p:nvSpPr>
        <p:spPr>
          <a:xfrm>
            <a:off x="1894310" y="-186512"/>
            <a:ext cx="820644" cy="1869659"/>
          </a:xfrm>
          <a:custGeom>
            <a:avLst/>
            <a:gdLst/>
            <a:ahLst/>
            <a:cxnLst/>
            <a:rect l="l" t="t" r="r" b="b"/>
            <a:pathLst>
              <a:path w="6073" h="13836" extrusionOk="0">
                <a:moveTo>
                  <a:pt x="691" y="0"/>
                </a:moveTo>
                <a:cubicBezTo>
                  <a:pt x="203" y="0"/>
                  <a:pt x="0" y="560"/>
                  <a:pt x="239" y="1251"/>
                </a:cubicBezTo>
                <a:lnTo>
                  <a:pt x="4060" y="12550"/>
                </a:lnTo>
                <a:cubicBezTo>
                  <a:pt x="4227" y="13050"/>
                  <a:pt x="4572" y="13490"/>
                  <a:pt x="4942" y="13704"/>
                </a:cubicBezTo>
                <a:cubicBezTo>
                  <a:pt x="5084" y="13776"/>
                  <a:pt x="5227" y="13835"/>
                  <a:pt x="5370" y="13835"/>
                </a:cubicBezTo>
                <a:cubicBezTo>
                  <a:pt x="5858" y="13835"/>
                  <a:pt x="6073" y="13276"/>
                  <a:pt x="5834" y="12585"/>
                </a:cubicBezTo>
                <a:lnTo>
                  <a:pt x="2013" y="1286"/>
                </a:lnTo>
                <a:cubicBezTo>
                  <a:pt x="1834" y="786"/>
                  <a:pt x="1489" y="346"/>
                  <a:pt x="1120" y="143"/>
                </a:cubicBezTo>
                <a:cubicBezTo>
                  <a:pt x="977" y="60"/>
                  <a:pt x="834" y="12"/>
                  <a:pt x="691" y="0"/>
                </a:cubicBezTo>
                <a:close/>
              </a:path>
            </a:pathLst>
          </a:custGeom>
          <a:solidFill>
            <a:srgbClr val="BFC1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" name="Google Shape;599;p44"/>
          <p:cNvGrpSpPr/>
          <p:nvPr/>
        </p:nvGrpSpPr>
        <p:grpSpPr>
          <a:xfrm>
            <a:off x="1518275" y="-511500"/>
            <a:ext cx="1850475" cy="3810540"/>
            <a:chOff x="2508875" y="-511500"/>
            <a:chExt cx="1850475" cy="3810540"/>
          </a:xfrm>
        </p:grpSpPr>
        <p:sp>
          <p:nvSpPr>
            <p:cNvPr id="600" name="Google Shape;600;p44"/>
            <p:cNvSpPr/>
            <p:nvPr/>
          </p:nvSpPr>
          <p:spPr>
            <a:xfrm>
              <a:off x="4014839" y="3033374"/>
              <a:ext cx="233400" cy="98700"/>
            </a:xfrm>
            <a:prstGeom prst="ellipse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3572489" y="1426209"/>
              <a:ext cx="152400" cy="209400"/>
            </a:xfrm>
            <a:prstGeom prst="ellipse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4"/>
            <p:cNvSpPr/>
            <p:nvPr/>
          </p:nvSpPr>
          <p:spPr>
            <a:xfrm>
              <a:off x="4096796" y="3124992"/>
              <a:ext cx="63300" cy="160500"/>
            </a:xfrm>
            <a:prstGeom prst="rect">
              <a:avLst/>
            </a:prstGeom>
            <a:solidFill>
              <a:srgbClr val="000B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4"/>
            <p:cNvSpPr/>
            <p:nvPr/>
          </p:nvSpPr>
          <p:spPr>
            <a:xfrm>
              <a:off x="2509956" y="-269076"/>
              <a:ext cx="750900" cy="601500"/>
            </a:xfrm>
            <a:prstGeom prst="rect">
              <a:avLst/>
            </a:pr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4018893" y="2603930"/>
              <a:ext cx="205800" cy="484800"/>
            </a:xfrm>
            <a:prstGeom prst="rect">
              <a:avLst/>
            </a:pr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 rot="-2520296">
              <a:off x="3562757" y="1315548"/>
              <a:ext cx="288257" cy="1351309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 rot="-1166682">
              <a:off x="3290025" y="242230"/>
              <a:ext cx="204568" cy="1420516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 rot="-1194225">
              <a:off x="3014451" y="542780"/>
              <a:ext cx="148043" cy="1258618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3641540" y="1613830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0"/>
                  </a:moveTo>
                  <a:lnTo>
                    <a:pt x="203" y="227"/>
                  </a:lnTo>
                  <a:cubicBezTo>
                    <a:pt x="159" y="316"/>
                    <a:pt x="93" y="385"/>
                    <a:pt x="16" y="432"/>
                  </a:cubicBezTo>
                  <a:lnTo>
                    <a:pt x="16" y="432"/>
                  </a:lnTo>
                  <a:lnTo>
                    <a:pt x="382" y="215"/>
                  </a:lnTo>
                  <a:cubicBezTo>
                    <a:pt x="465" y="167"/>
                    <a:pt x="537" y="96"/>
                    <a:pt x="584" y="0"/>
                  </a:cubicBezTo>
                  <a:close/>
                  <a:moveTo>
                    <a:pt x="16" y="432"/>
                  </a:moveTo>
                  <a:lnTo>
                    <a:pt x="1" y="441"/>
                  </a:lnTo>
                  <a:cubicBezTo>
                    <a:pt x="6" y="438"/>
                    <a:pt x="11" y="435"/>
                    <a:pt x="16" y="432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3668972" y="1573561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5" y="1"/>
                  </a:moveTo>
                  <a:lnTo>
                    <a:pt x="84" y="227"/>
                  </a:lnTo>
                  <a:cubicBezTo>
                    <a:pt x="72" y="334"/>
                    <a:pt x="36" y="441"/>
                    <a:pt x="0" y="525"/>
                  </a:cubicBezTo>
                  <a:lnTo>
                    <a:pt x="381" y="298"/>
                  </a:lnTo>
                  <a:cubicBezTo>
                    <a:pt x="429" y="215"/>
                    <a:pt x="453" y="108"/>
                    <a:pt x="46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3675458" y="1512482"/>
              <a:ext cx="57971" cy="91888"/>
            </a:xfrm>
            <a:custGeom>
              <a:avLst/>
              <a:gdLst/>
              <a:ahLst/>
              <a:cxnLst/>
              <a:rect l="l" t="t" r="r" b="b"/>
              <a:pathLst>
                <a:path w="429" h="680" extrusionOk="0">
                  <a:moveTo>
                    <a:pt x="381" y="0"/>
                  </a:moveTo>
                  <a:lnTo>
                    <a:pt x="0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10"/>
                    <a:pt x="417" y="155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3667350" y="1483564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36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2935347" y="-215835"/>
              <a:ext cx="148102" cy="48782"/>
            </a:xfrm>
            <a:custGeom>
              <a:avLst/>
              <a:gdLst/>
              <a:ahLst/>
              <a:cxnLst/>
              <a:rect l="l" t="t" r="r" b="b"/>
              <a:pathLst>
                <a:path w="1096" h="361" extrusionOk="0">
                  <a:moveTo>
                    <a:pt x="606" y="0"/>
                  </a:moveTo>
                  <a:cubicBezTo>
                    <a:pt x="528" y="0"/>
                    <a:pt x="452" y="23"/>
                    <a:pt x="393" y="63"/>
                  </a:cubicBezTo>
                  <a:lnTo>
                    <a:pt x="0" y="289"/>
                  </a:lnTo>
                  <a:cubicBezTo>
                    <a:pt x="83" y="241"/>
                    <a:pt x="167" y="217"/>
                    <a:pt x="274" y="217"/>
                  </a:cubicBezTo>
                  <a:cubicBezTo>
                    <a:pt x="417" y="217"/>
                    <a:pt x="560" y="265"/>
                    <a:pt x="703" y="360"/>
                  </a:cubicBezTo>
                  <a:lnTo>
                    <a:pt x="1096" y="134"/>
                  </a:lnTo>
                  <a:cubicBezTo>
                    <a:pt x="941" y="51"/>
                    <a:pt x="798" y="3"/>
                    <a:pt x="655" y="3"/>
                  </a:cubicBezTo>
                  <a:cubicBezTo>
                    <a:pt x="639" y="1"/>
                    <a:pt x="622" y="0"/>
                    <a:pt x="606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3150881" y="-43274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2" y="0"/>
                  </a:moveTo>
                  <a:lnTo>
                    <a:pt x="1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3120341" y="-106109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81" y="1"/>
                  </a:moveTo>
                  <a:lnTo>
                    <a:pt x="0" y="215"/>
                  </a:lnTo>
                  <a:cubicBezTo>
                    <a:pt x="96" y="370"/>
                    <a:pt x="167" y="525"/>
                    <a:pt x="227" y="691"/>
                  </a:cubicBezTo>
                  <a:lnTo>
                    <a:pt x="608" y="465"/>
                  </a:lnTo>
                  <a:cubicBezTo>
                    <a:pt x="548" y="298"/>
                    <a:pt x="477" y="144"/>
                    <a:pt x="381" y="1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3075208" y="-163945"/>
              <a:ext cx="96753" cy="87024"/>
            </a:xfrm>
            <a:custGeom>
              <a:avLst/>
              <a:gdLst/>
              <a:ahLst/>
              <a:cxnLst/>
              <a:rect l="l" t="t" r="r" b="b"/>
              <a:pathLst>
                <a:path w="716" h="644" extrusionOk="0">
                  <a:moveTo>
                    <a:pt x="394" y="0"/>
                  </a:moveTo>
                  <a:lnTo>
                    <a:pt x="1" y="226"/>
                  </a:lnTo>
                  <a:cubicBezTo>
                    <a:pt x="120" y="345"/>
                    <a:pt x="239" y="488"/>
                    <a:pt x="334" y="643"/>
                  </a:cubicBezTo>
                  <a:lnTo>
                    <a:pt x="715" y="429"/>
                  </a:lnTo>
                  <a:cubicBezTo>
                    <a:pt x="620" y="262"/>
                    <a:pt x="513" y="119"/>
                    <a:pt x="394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3035074" y="-196241"/>
              <a:ext cx="93375" cy="62971"/>
            </a:xfrm>
            <a:custGeom>
              <a:avLst/>
              <a:gdLst/>
              <a:ahLst/>
              <a:cxnLst/>
              <a:rect l="l" t="t" r="r" b="b"/>
              <a:pathLst>
                <a:path w="691" h="466" extrusionOk="0">
                  <a:moveTo>
                    <a:pt x="381" y="1"/>
                  </a:moveTo>
                  <a:lnTo>
                    <a:pt x="0" y="227"/>
                  </a:lnTo>
                  <a:cubicBezTo>
                    <a:pt x="96" y="287"/>
                    <a:pt x="203" y="370"/>
                    <a:pt x="298" y="465"/>
                  </a:cubicBezTo>
                  <a:lnTo>
                    <a:pt x="691" y="239"/>
                  </a:lnTo>
                  <a:cubicBezTo>
                    <a:pt x="584" y="144"/>
                    <a:pt x="488" y="61"/>
                    <a:pt x="381" y="1"/>
                  </a:cubicBezTo>
                  <a:close/>
                </a:path>
              </a:pathLst>
            </a:custGeom>
            <a:solidFill>
              <a:srgbClr val="34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3030209" y="-197728"/>
              <a:ext cx="56484" cy="32296"/>
            </a:xfrm>
            <a:custGeom>
              <a:avLst/>
              <a:gdLst/>
              <a:ahLst/>
              <a:cxnLst/>
              <a:rect l="l" t="t" r="r" b="b"/>
              <a:pathLst>
                <a:path w="418" h="239" extrusionOk="0">
                  <a:moveTo>
                    <a:pt x="394" y="0"/>
                  </a:moveTo>
                  <a:lnTo>
                    <a:pt x="1" y="214"/>
                  </a:lnTo>
                  <a:cubicBezTo>
                    <a:pt x="13" y="226"/>
                    <a:pt x="24" y="226"/>
                    <a:pt x="36" y="238"/>
                  </a:cubicBezTo>
                  <a:lnTo>
                    <a:pt x="417" y="12"/>
                  </a:lnTo>
                  <a:cubicBezTo>
                    <a:pt x="405" y="12"/>
                    <a:pt x="394" y="0"/>
                    <a:pt x="394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2878998" y="-18651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9" y="1251"/>
                  </a:cubicBezTo>
                  <a:lnTo>
                    <a:pt x="4060" y="12550"/>
                  </a:lnTo>
                  <a:cubicBezTo>
                    <a:pt x="4227" y="13050"/>
                    <a:pt x="4572" y="13490"/>
                    <a:pt x="4942" y="13704"/>
                  </a:cubicBezTo>
                  <a:cubicBezTo>
                    <a:pt x="5084" y="13776"/>
                    <a:pt x="5227" y="13835"/>
                    <a:pt x="5370" y="13835"/>
                  </a:cubicBezTo>
                  <a:cubicBezTo>
                    <a:pt x="5858" y="13835"/>
                    <a:pt x="6073" y="13276"/>
                    <a:pt x="5834" y="12585"/>
                  </a:cubicBezTo>
                  <a:lnTo>
                    <a:pt x="2013" y="1286"/>
                  </a:lnTo>
                  <a:cubicBezTo>
                    <a:pt x="1834" y="786"/>
                    <a:pt x="1489" y="346"/>
                    <a:pt x="1120" y="143"/>
                  </a:cubicBezTo>
                  <a:cubicBezTo>
                    <a:pt x="977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4150037" y="3073102"/>
              <a:ext cx="14594" cy="222154"/>
            </a:xfrm>
            <a:custGeom>
              <a:avLst/>
              <a:gdLst/>
              <a:ahLst/>
              <a:cxnLst/>
              <a:rect l="l" t="t" r="r" b="b"/>
              <a:pathLst>
                <a:path w="108" h="1644" extrusionOk="0">
                  <a:moveTo>
                    <a:pt x="108" y="0"/>
                  </a:moveTo>
                  <a:cubicBezTo>
                    <a:pt x="108" y="36"/>
                    <a:pt x="84" y="72"/>
                    <a:pt x="36" y="108"/>
                  </a:cubicBezTo>
                  <a:cubicBezTo>
                    <a:pt x="24" y="108"/>
                    <a:pt x="12" y="119"/>
                    <a:pt x="12" y="119"/>
                  </a:cubicBezTo>
                  <a:lnTo>
                    <a:pt x="0" y="1643"/>
                  </a:lnTo>
                  <a:cubicBezTo>
                    <a:pt x="12" y="1643"/>
                    <a:pt x="24" y="1643"/>
                    <a:pt x="36" y="1632"/>
                  </a:cubicBezTo>
                  <a:cubicBezTo>
                    <a:pt x="84" y="1608"/>
                    <a:pt x="108" y="1572"/>
                    <a:pt x="108" y="15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4138821" y="3089183"/>
              <a:ext cx="12972" cy="209316"/>
            </a:xfrm>
            <a:custGeom>
              <a:avLst/>
              <a:gdLst/>
              <a:ahLst/>
              <a:cxnLst/>
              <a:rect l="l" t="t" r="r" b="b"/>
              <a:pathLst>
                <a:path w="96" h="1549" extrusionOk="0">
                  <a:moveTo>
                    <a:pt x="95" y="0"/>
                  </a:moveTo>
                  <a:lnTo>
                    <a:pt x="95" y="0"/>
                  </a:lnTo>
                  <a:cubicBezTo>
                    <a:pt x="60" y="12"/>
                    <a:pt x="36" y="24"/>
                    <a:pt x="0" y="24"/>
                  </a:cubicBezTo>
                  <a:lnTo>
                    <a:pt x="0" y="1548"/>
                  </a:lnTo>
                  <a:cubicBezTo>
                    <a:pt x="36" y="1548"/>
                    <a:pt x="60" y="1536"/>
                    <a:pt x="83" y="1524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4104903" y="3085939"/>
              <a:ext cx="33918" cy="213100"/>
            </a:xfrm>
            <a:custGeom>
              <a:avLst/>
              <a:gdLst/>
              <a:ahLst/>
              <a:cxnLst/>
              <a:rect l="l" t="t" r="r" b="b"/>
              <a:pathLst>
                <a:path w="251" h="1577" extrusionOk="0">
                  <a:moveTo>
                    <a:pt x="1" y="1"/>
                  </a:moveTo>
                  <a:lnTo>
                    <a:pt x="1" y="1537"/>
                  </a:lnTo>
                  <a:lnTo>
                    <a:pt x="13" y="1537"/>
                  </a:lnTo>
                  <a:cubicBezTo>
                    <a:pt x="58" y="1563"/>
                    <a:pt x="122" y="1577"/>
                    <a:pt x="187" y="1577"/>
                  </a:cubicBezTo>
                  <a:cubicBezTo>
                    <a:pt x="209" y="1577"/>
                    <a:pt x="230" y="1575"/>
                    <a:pt x="251" y="1572"/>
                  </a:cubicBezTo>
                  <a:lnTo>
                    <a:pt x="251" y="48"/>
                  </a:lnTo>
                  <a:cubicBezTo>
                    <a:pt x="230" y="51"/>
                    <a:pt x="209" y="53"/>
                    <a:pt x="189" y="53"/>
                  </a:cubicBezTo>
                  <a:cubicBezTo>
                    <a:pt x="127" y="53"/>
                    <a:pt x="66" y="39"/>
                    <a:pt x="13" y="13"/>
                  </a:cubicBezTo>
                  <a:cubicBezTo>
                    <a:pt x="1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4098552" y="3079588"/>
              <a:ext cx="6486" cy="214046"/>
            </a:xfrm>
            <a:custGeom>
              <a:avLst/>
              <a:gdLst/>
              <a:ahLst/>
              <a:cxnLst/>
              <a:rect l="l" t="t" r="r" b="b"/>
              <a:pathLst>
                <a:path w="48" h="1584" extrusionOk="0">
                  <a:moveTo>
                    <a:pt x="0" y="0"/>
                  </a:moveTo>
                  <a:lnTo>
                    <a:pt x="0" y="1536"/>
                  </a:lnTo>
                  <a:cubicBezTo>
                    <a:pt x="12" y="1548"/>
                    <a:pt x="24" y="1572"/>
                    <a:pt x="48" y="1584"/>
                  </a:cubicBezTo>
                  <a:lnTo>
                    <a:pt x="48" y="48"/>
                  </a:lnTo>
                  <a:cubicBezTo>
                    <a:pt x="36" y="36"/>
                    <a:pt x="12" y="24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4096931" y="3073102"/>
              <a:ext cx="1757" cy="214046"/>
            </a:xfrm>
            <a:custGeom>
              <a:avLst/>
              <a:gdLst/>
              <a:ahLst/>
              <a:cxnLst/>
              <a:rect l="l" t="t" r="r" b="b"/>
              <a:pathLst>
                <a:path w="13" h="1584" extrusionOk="0">
                  <a:moveTo>
                    <a:pt x="0" y="0"/>
                  </a:moveTo>
                  <a:lnTo>
                    <a:pt x="0" y="1524"/>
                  </a:lnTo>
                  <a:cubicBezTo>
                    <a:pt x="0" y="1548"/>
                    <a:pt x="0" y="1560"/>
                    <a:pt x="12" y="1584"/>
                  </a:cubicBezTo>
                  <a:lnTo>
                    <a:pt x="12" y="48"/>
                  </a:ln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4093688" y="3053778"/>
              <a:ext cx="74186" cy="38782"/>
            </a:xfrm>
            <a:custGeom>
              <a:avLst/>
              <a:gdLst/>
              <a:ahLst/>
              <a:cxnLst/>
              <a:rect l="l" t="t" r="r" b="b"/>
              <a:pathLst>
                <a:path w="549" h="287" extrusionOk="0">
                  <a:moveTo>
                    <a:pt x="274" y="1"/>
                  </a:moveTo>
                  <a:cubicBezTo>
                    <a:pt x="209" y="1"/>
                    <a:pt x="144" y="12"/>
                    <a:pt x="96" y="36"/>
                  </a:cubicBezTo>
                  <a:cubicBezTo>
                    <a:pt x="1" y="96"/>
                    <a:pt x="1" y="191"/>
                    <a:pt x="96" y="251"/>
                  </a:cubicBezTo>
                  <a:cubicBezTo>
                    <a:pt x="144" y="274"/>
                    <a:pt x="209" y="286"/>
                    <a:pt x="274" y="286"/>
                  </a:cubicBezTo>
                  <a:cubicBezTo>
                    <a:pt x="340" y="286"/>
                    <a:pt x="405" y="274"/>
                    <a:pt x="453" y="251"/>
                  </a:cubicBezTo>
                  <a:cubicBezTo>
                    <a:pt x="548" y="191"/>
                    <a:pt x="548" y="96"/>
                    <a:pt x="453" y="36"/>
                  </a:cubicBezTo>
                  <a:cubicBezTo>
                    <a:pt x="405" y="12"/>
                    <a:pt x="340" y="1"/>
                    <a:pt x="274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4201522" y="2345831"/>
              <a:ext cx="49998" cy="783754"/>
            </a:xfrm>
            <a:custGeom>
              <a:avLst/>
              <a:gdLst/>
              <a:ahLst/>
              <a:cxnLst/>
              <a:rect l="l" t="t" r="r" b="b"/>
              <a:pathLst>
                <a:path w="370" h="5800" extrusionOk="0">
                  <a:moveTo>
                    <a:pt x="369" y="1"/>
                  </a:moveTo>
                  <a:lnTo>
                    <a:pt x="369" y="2"/>
                  </a:lnTo>
                  <a:lnTo>
                    <a:pt x="369" y="2"/>
                  </a:lnTo>
                  <a:cubicBezTo>
                    <a:pt x="369" y="2"/>
                    <a:pt x="369" y="1"/>
                    <a:pt x="369" y="1"/>
                  </a:cubicBez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9" y="133"/>
                    <a:pt x="285" y="263"/>
                    <a:pt x="108" y="358"/>
                  </a:cubicBezTo>
                  <a:cubicBezTo>
                    <a:pt x="72" y="382"/>
                    <a:pt x="48" y="394"/>
                    <a:pt x="0" y="418"/>
                  </a:cubicBezTo>
                  <a:lnTo>
                    <a:pt x="0" y="5799"/>
                  </a:lnTo>
                  <a:cubicBezTo>
                    <a:pt x="36" y="5787"/>
                    <a:pt x="72" y="5775"/>
                    <a:pt x="108" y="5752"/>
                  </a:cubicBezTo>
                  <a:cubicBezTo>
                    <a:pt x="274" y="5656"/>
                    <a:pt x="358" y="5525"/>
                    <a:pt x="358" y="5394"/>
                  </a:cubicBezTo>
                  <a:lnTo>
                    <a:pt x="369" y="2"/>
                  </a:lnTo>
                  <a:close/>
                </a:path>
              </a:pathLst>
            </a:custGeom>
            <a:solidFill>
              <a:srgbClr val="6C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4161253" y="2402180"/>
              <a:ext cx="42025" cy="738621"/>
            </a:xfrm>
            <a:custGeom>
              <a:avLst/>
              <a:gdLst/>
              <a:ahLst/>
              <a:cxnLst/>
              <a:rect l="l" t="t" r="r" b="b"/>
              <a:pathLst>
                <a:path w="311" h="5466" extrusionOk="0">
                  <a:moveTo>
                    <a:pt x="310" y="1"/>
                  </a:moveTo>
                  <a:lnTo>
                    <a:pt x="310" y="1"/>
                  </a:lnTo>
                  <a:cubicBezTo>
                    <a:pt x="215" y="36"/>
                    <a:pt x="108" y="60"/>
                    <a:pt x="1" y="84"/>
                  </a:cubicBezTo>
                  <a:lnTo>
                    <a:pt x="1" y="5465"/>
                  </a:lnTo>
                  <a:cubicBezTo>
                    <a:pt x="108" y="5454"/>
                    <a:pt x="203" y="5430"/>
                    <a:pt x="298" y="5382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4040581" y="2392586"/>
              <a:ext cx="120806" cy="750647"/>
            </a:xfrm>
            <a:custGeom>
              <a:avLst/>
              <a:gdLst/>
              <a:ahLst/>
              <a:cxnLst/>
              <a:rect l="l" t="t" r="r" b="b"/>
              <a:pathLst>
                <a:path w="894" h="5555" extrusionOk="0">
                  <a:moveTo>
                    <a:pt x="13" y="0"/>
                  </a:moveTo>
                  <a:lnTo>
                    <a:pt x="1" y="5382"/>
                  </a:lnTo>
                  <a:cubicBezTo>
                    <a:pt x="13" y="5394"/>
                    <a:pt x="25" y="5406"/>
                    <a:pt x="36" y="5406"/>
                  </a:cubicBezTo>
                  <a:cubicBezTo>
                    <a:pt x="205" y="5503"/>
                    <a:pt x="434" y="5555"/>
                    <a:pt x="662" y="5555"/>
                  </a:cubicBezTo>
                  <a:cubicBezTo>
                    <a:pt x="740" y="5555"/>
                    <a:pt x="818" y="5549"/>
                    <a:pt x="894" y="5536"/>
                  </a:cubicBezTo>
                  <a:lnTo>
                    <a:pt x="894" y="155"/>
                  </a:lnTo>
                  <a:cubicBezTo>
                    <a:pt x="826" y="163"/>
                    <a:pt x="756" y="168"/>
                    <a:pt x="685" y="168"/>
                  </a:cubicBezTo>
                  <a:cubicBezTo>
                    <a:pt x="457" y="168"/>
                    <a:pt x="221" y="121"/>
                    <a:pt x="48" y="12"/>
                  </a:cubicBezTo>
                  <a:cubicBezTo>
                    <a:pt x="36" y="12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4018150" y="2370019"/>
              <a:ext cx="24188" cy="749836"/>
            </a:xfrm>
            <a:custGeom>
              <a:avLst/>
              <a:gdLst/>
              <a:ahLst/>
              <a:cxnLst/>
              <a:rect l="l" t="t" r="r" b="b"/>
              <a:pathLst>
                <a:path w="179" h="5549" extrusionOk="0">
                  <a:moveTo>
                    <a:pt x="0" y="0"/>
                  </a:moveTo>
                  <a:lnTo>
                    <a:pt x="0" y="5394"/>
                  </a:lnTo>
                  <a:cubicBezTo>
                    <a:pt x="36" y="5453"/>
                    <a:pt x="95" y="5501"/>
                    <a:pt x="167" y="5549"/>
                  </a:cubicBezTo>
                  <a:lnTo>
                    <a:pt x="179" y="167"/>
                  </a:lnTo>
                  <a:cubicBezTo>
                    <a:pt x="107" y="119"/>
                    <a:pt x="48" y="60"/>
                    <a:pt x="0" y="0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4010042" y="2345831"/>
              <a:ext cx="8243" cy="753079"/>
            </a:xfrm>
            <a:custGeom>
              <a:avLst/>
              <a:gdLst/>
              <a:ahLst/>
              <a:cxnLst/>
              <a:rect l="l" t="t" r="r" b="b"/>
              <a:pathLst>
                <a:path w="61" h="5573" extrusionOk="0">
                  <a:moveTo>
                    <a:pt x="1" y="1"/>
                  </a:moveTo>
                  <a:lnTo>
                    <a:pt x="1" y="5382"/>
                  </a:lnTo>
                  <a:cubicBezTo>
                    <a:pt x="1" y="5442"/>
                    <a:pt x="12" y="5513"/>
                    <a:pt x="60" y="5573"/>
                  </a:cubicBezTo>
                  <a:lnTo>
                    <a:pt x="60" y="179"/>
                  </a:lnTo>
                  <a:cubicBezTo>
                    <a:pt x="24" y="120"/>
                    <a:pt x="12" y="60"/>
                    <a:pt x="1" y="1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3998826" y="2275428"/>
              <a:ext cx="265530" cy="139319"/>
            </a:xfrm>
            <a:custGeom>
              <a:avLst/>
              <a:gdLst/>
              <a:ahLst/>
              <a:cxnLst/>
              <a:rect l="l" t="t" r="r" b="b"/>
              <a:pathLst>
                <a:path w="1965" h="1031" extrusionOk="0">
                  <a:moveTo>
                    <a:pt x="976" y="1"/>
                  </a:moveTo>
                  <a:cubicBezTo>
                    <a:pt x="747" y="1"/>
                    <a:pt x="518" y="52"/>
                    <a:pt x="345" y="153"/>
                  </a:cubicBezTo>
                  <a:cubicBezTo>
                    <a:pt x="0" y="355"/>
                    <a:pt x="12" y="689"/>
                    <a:pt x="357" y="879"/>
                  </a:cubicBezTo>
                  <a:cubicBezTo>
                    <a:pt x="530" y="980"/>
                    <a:pt x="756" y="1031"/>
                    <a:pt x="982" y="1031"/>
                  </a:cubicBezTo>
                  <a:cubicBezTo>
                    <a:pt x="1209" y="1031"/>
                    <a:pt x="1435" y="980"/>
                    <a:pt x="1608" y="879"/>
                  </a:cubicBezTo>
                  <a:cubicBezTo>
                    <a:pt x="1965" y="677"/>
                    <a:pt x="1953" y="355"/>
                    <a:pt x="1608" y="153"/>
                  </a:cubicBezTo>
                  <a:cubicBezTo>
                    <a:pt x="1435" y="52"/>
                    <a:pt x="1206" y="1"/>
                    <a:pt x="976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3138043" y="1375054"/>
              <a:ext cx="334717" cy="126347"/>
            </a:xfrm>
            <a:custGeom>
              <a:avLst/>
              <a:gdLst/>
              <a:ahLst/>
              <a:cxnLst/>
              <a:rect l="l" t="t" r="r" b="b"/>
              <a:pathLst>
                <a:path w="2477" h="935" extrusionOk="0">
                  <a:moveTo>
                    <a:pt x="1656" y="1"/>
                  </a:moveTo>
                  <a:cubicBezTo>
                    <a:pt x="1481" y="1"/>
                    <a:pt x="1320" y="42"/>
                    <a:pt x="1179" y="124"/>
                  </a:cubicBezTo>
                  <a:lnTo>
                    <a:pt x="0" y="815"/>
                  </a:lnTo>
                  <a:cubicBezTo>
                    <a:pt x="143" y="731"/>
                    <a:pt x="308" y="690"/>
                    <a:pt x="487" y="690"/>
                  </a:cubicBezTo>
                  <a:cubicBezTo>
                    <a:pt x="741" y="690"/>
                    <a:pt x="1023" y="773"/>
                    <a:pt x="1310" y="934"/>
                  </a:cubicBezTo>
                  <a:lnTo>
                    <a:pt x="2477" y="255"/>
                  </a:lnTo>
                  <a:cubicBezTo>
                    <a:pt x="2188" y="86"/>
                    <a:pt x="1908" y="1"/>
                    <a:pt x="1656" y="1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3315065" y="1409513"/>
              <a:ext cx="257423" cy="173912"/>
            </a:xfrm>
            <a:custGeom>
              <a:avLst/>
              <a:gdLst/>
              <a:ahLst/>
              <a:cxnLst/>
              <a:rect l="l" t="t" r="r" b="b"/>
              <a:pathLst>
                <a:path w="1905" h="1287" extrusionOk="0">
                  <a:moveTo>
                    <a:pt x="1167" y="0"/>
                  </a:moveTo>
                  <a:lnTo>
                    <a:pt x="0" y="679"/>
                  </a:lnTo>
                  <a:cubicBezTo>
                    <a:pt x="250" y="822"/>
                    <a:pt x="500" y="1024"/>
                    <a:pt x="738" y="1286"/>
                  </a:cubicBezTo>
                  <a:lnTo>
                    <a:pt x="1905" y="608"/>
                  </a:lnTo>
                  <a:cubicBezTo>
                    <a:pt x="1667" y="346"/>
                    <a:pt x="1417" y="143"/>
                    <a:pt x="1167" y="0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4"/>
            <p:cNvSpPr/>
            <p:nvPr/>
          </p:nvSpPr>
          <p:spPr>
            <a:xfrm>
              <a:off x="3414791" y="1491537"/>
              <a:ext cx="944559" cy="1227791"/>
            </a:xfrm>
            <a:custGeom>
              <a:avLst/>
              <a:gdLst/>
              <a:ahLst/>
              <a:cxnLst/>
              <a:rect l="l" t="t" r="r" b="b"/>
              <a:pathLst>
                <a:path w="6990" h="9086" extrusionOk="0">
                  <a:moveTo>
                    <a:pt x="1167" y="1"/>
                  </a:moveTo>
                  <a:lnTo>
                    <a:pt x="0" y="679"/>
                  </a:lnTo>
                  <a:cubicBezTo>
                    <a:pt x="322" y="1060"/>
                    <a:pt x="3679" y="5025"/>
                    <a:pt x="4810" y="6299"/>
                  </a:cubicBezTo>
                  <a:cubicBezTo>
                    <a:pt x="5489" y="7061"/>
                    <a:pt x="5810" y="8156"/>
                    <a:pt x="5513" y="8776"/>
                  </a:cubicBezTo>
                  <a:cubicBezTo>
                    <a:pt x="5452" y="8897"/>
                    <a:pt x="5374" y="8993"/>
                    <a:pt x="5279" y="9055"/>
                  </a:cubicBezTo>
                  <a:lnTo>
                    <a:pt x="5279" y="9055"/>
                  </a:lnTo>
                  <a:lnTo>
                    <a:pt x="6406" y="8406"/>
                  </a:lnTo>
                  <a:cubicBezTo>
                    <a:pt x="6513" y="8347"/>
                    <a:pt x="6608" y="8240"/>
                    <a:pt x="6680" y="8097"/>
                  </a:cubicBezTo>
                  <a:cubicBezTo>
                    <a:pt x="6989" y="7478"/>
                    <a:pt x="6668" y="6382"/>
                    <a:pt x="5977" y="5608"/>
                  </a:cubicBezTo>
                  <a:cubicBezTo>
                    <a:pt x="4858" y="4346"/>
                    <a:pt x="1488" y="382"/>
                    <a:pt x="1167" y="1"/>
                  </a:cubicBezTo>
                  <a:close/>
                  <a:moveTo>
                    <a:pt x="5279" y="9055"/>
                  </a:moveTo>
                  <a:lnTo>
                    <a:pt x="5227" y="9085"/>
                  </a:lnTo>
                  <a:cubicBezTo>
                    <a:pt x="5245" y="9076"/>
                    <a:pt x="5262" y="9066"/>
                    <a:pt x="5279" y="9055"/>
                  </a:cubicBez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3031831" y="1467483"/>
              <a:ext cx="1168199" cy="1264276"/>
            </a:xfrm>
            <a:custGeom>
              <a:avLst/>
              <a:gdLst/>
              <a:ahLst/>
              <a:cxnLst/>
              <a:rect l="l" t="t" r="r" b="b"/>
              <a:pathLst>
                <a:path w="8645" h="9356" extrusionOk="0">
                  <a:moveTo>
                    <a:pt x="1271" y="1"/>
                  </a:moveTo>
                  <a:cubicBezTo>
                    <a:pt x="903" y="1"/>
                    <a:pt x="593" y="177"/>
                    <a:pt x="417" y="536"/>
                  </a:cubicBezTo>
                  <a:cubicBezTo>
                    <a:pt x="1" y="1369"/>
                    <a:pt x="417" y="2846"/>
                    <a:pt x="1346" y="3858"/>
                  </a:cubicBezTo>
                  <a:cubicBezTo>
                    <a:pt x="1691" y="4203"/>
                    <a:pt x="5370" y="7513"/>
                    <a:pt x="6525" y="8715"/>
                  </a:cubicBezTo>
                  <a:cubicBezTo>
                    <a:pt x="6704" y="8906"/>
                    <a:pt x="6894" y="9061"/>
                    <a:pt x="7085" y="9168"/>
                  </a:cubicBezTo>
                  <a:cubicBezTo>
                    <a:pt x="7303" y="9292"/>
                    <a:pt x="7517" y="9356"/>
                    <a:pt x="7709" y="9356"/>
                  </a:cubicBezTo>
                  <a:cubicBezTo>
                    <a:pt x="7979" y="9356"/>
                    <a:pt x="8208" y="9230"/>
                    <a:pt x="8347" y="8965"/>
                  </a:cubicBezTo>
                  <a:cubicBezTo>
                    <a:pt x="8644" y="8346"/>
                    <a:pt x="8335" y="7251"/>
                    <a:pt x="7644" y="6477"/>
                  </a:cubicBezTo>
                  <a:cubicBezTo>
                    <a:pt x="6525" y="5215"/>
                    <a:pt x="3156" y="1238"/>
                    <a:pt x="2834" y="857"/>
                  </a:cubicBezTo>
                  <a:cubicBezTo>
                    <a:pt x="2596" y="595"/>
                    <a:pt x="2346" y="393"/>
                    <a:pt x="2096" y="250"/>
                  </a:cubicBezTo>
                  <a:cubicBezTo>
                    <a:pt x="1809" y="85"/>
                    <a:pt x="1526" y="1"/>
                    <a:pt x="1271" y="1"/>
                  </a:cubicBez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3923153" y="2418531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75" y="1"/>
                  </a:moveTo>
                  <a:cubicBezTo>
                    <a:pt x="155" y="1"/>
                    <a:pt x="1" y="173"/>
                    <a:pt x="1" y="475"/>
                  </a:cubicBezTo>
                  <a:cubicBezTo>
                    <a:pt x="1" y="903"/>
                    <a:pt x="298" y="1427"/>
                    <a:pt x="667" y="1642"/>
                  </a:cubicBezTo>
                  <a:cubicBezTo>
                    <a:pt x="777" y="1703"/>
                    <a:pt x="880" y="1732"/>
                    <a:pt x="970" y="1732"/>
                  </a:cubicBezTo>
                  <a:cubicBezTo>
                    <a:pt x="1195" y="1732"/>
                    <a:pt x="1346" y="1554"/>
                    <a:pt x="1346" y="1249"/>
                  </a:cubicBezTo>
                  <a:cubicBezTo>
                    <a:pt x="1346" y="820"/>
                    <a:pt x="1048" y="308"/>
                    <a:pt x="679" y="94"/>
                  </a:cubicBezTo>
                  <a:cubicBezTo>
                    <a:pt x="570" y="31"/>
                    <a:pt x="46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890214" y="-289481"/>
              <a:ext cx="386337" cy="965504"/>
            </a:xfrm>
            <a:custGeom>
              <a:avLst/>
              <a:gdLst/>
              <a:ahLst/>
              <a:cxnLst/>
              <a:rect l="l" t="t" r="r" b="b"/>
              <a:pathLst>
                <a:path w="2859" h="7145" extrusionOk="0">
                  <a:moveTo>
                    <a:pt x="2858" y="0"/>
                  </a:moveTo>
                  <a:lnTo>
                    <a:pt x="13" y="1632"/>
                  </a:lnTo>
                  <a:lnTo>
                    <a:pt x="1" y="7144"/>
                  </a:lnTo>
                  <a:lnTo>
                    <a:pt x="2858" y="5513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2510497" y="-511500"/>
              <a:ext cx="766052" cy="442551"/>
            </a:xfrm>
            <a:custGeom>
              <a:avLst/>
              <a:gdLst/>
              <a:ahLst/>
              <a:cxnLst/>
              <a:rect l="l" t="t" r="r" b="b"/>
              <a:pathLst>
                <a:path w="5669" h="3275" extrusionOk="0">
                  <a:moveTo>
                    <a:pt x="2846" y="0"/>
                  </a:moveTo>
                  <a:lnTo>
                    <a:pt x="1" y="1643"/>
                  </a:lnTo>
                  <a:lnTo>
                    <a:pt x="2823" y="3275"/>
                  </a:lnTo>
                  <a:lnTo>
                    <a:pt x="5668" y="1643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2508875" y="-289481"/>
              <a:ext cx="383094" cy="965504"/>
            </a:xfrm>
            <a:custGeom>
              <a:avLst/>
              <a:gdLst/>
              <a:ahLst/>
              <a:cxnLst/>
              <a:rect l="l" t="t" r="r" b="b"/>
              <a:pathLst>
                <a:path w="2835" h="7145" extrusionOk="0">
                  <a:moveTo>
                    <a:pt x="13" y="0"/>
                  </a:moveTo>
                  <a:lnTo>
                    <a:pt x="1" y="5513"/>
                  </a:lnTo>
                  <a:lnTo>
                    <a:pt x="2823" y="7144"/>
                  </a:lnTo>
                  <a:lnTo>
                    <a:pt x="2835" y="163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3319794" y="1887333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1"/>
                  </a:moveTo>
                  <a:lnTo>
                    <a:pt x="203" y="227"/>
                  </a:lnTo>
                  <a:cubicBezTo>
                    <a:pt x="156" y="322"/>
                    <a:pt x="84" y="393"/>
                    <a:pt x="1" y="441"/>
                  </a:cubicBezTo>
                  <a:lnTo>
                    <a:pt x="394" y="227"/>
                  </a:lnTo>
                  <a:cubicBezTo>
                    <a:pt x="477" y="167"/>
                    <a:pt x="537" y="96"/>
                    <a:pt x="58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3347226" y="1847065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4" y="1"/>
                  </a:moveTo>
                  <a:lnTo>
                    <a:pt x="83" y="227"/>
                  </a:lnTo>
                  <a:cubicBezTo>
                    <a:pt x="72" y="334"/>
                    <a:pt x="48" y="441"/>
                    <a:pt x="0" y="525"/>
                  </a:cubicBezTo>
                  <a:lnTo>
                    <a:pt x="381" y="299"/>
                  </a:lnTo>
                  <a:cubicBezTo>
                    <a:pt x="429" y="215"/>
                    <a:pt x="453" y="120"/>
                    <a:pt x="46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3353577" y="1785986"/>
              <a:ext cx="58106" cy="91888"/>
            </a:xfrm>
            <a:custGeom>
              <a:avLst/>
              <a:gdLst/>
              <a:ahLst/>
              <a:cxnLst/>
              <a:rect l="l" t="t" r="r" b="b"/>
              <a:pathLst>
                <a:path w="430" h="680" extrusionOk="0">
                  <a:moveTo>
                    <a:pt x="382" y="0"/>
                  </a:moveTo>
                  <a:lnTo>
                    <a:pt x="1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22"/>
                    <a:pt x="417" y="167"/>
                    <a:pt x="382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3345604" y="1757068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48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2829135" y="230230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1" y="0"/>
                  </a:moveTo>
                  <a:lnTo>
                    <a:pt x="0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2798595" y="167395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93" y="1"/>
                  </a:moveTo>
                  <a:lnTo>
                    <a:pt x="0" y="215"/>
                  </a:lnTo>
                  <a:cubicBezTo>
                    <a:pt x="95" y="370"/>
                    <a:pt x="167" y="525"/>
                    <a:pt x="226" y="691"/>
                  </a:cubicBezTo>
                  <a:lnTo>
                    <a:pt x="607" y="465"/>
                  </a:lnTo>
                  <a:cubicBezTo>
                    <a:pt x="560" y="298"/>
                    <a:pt x="476" y="144"/>
                    <a:pt x="393" y="1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2755083" y="111180"/>
              <a:ext cx="96618" cy="85402"/>
            </a:xfrm>
            <a:custGeom>
              <a:avLst/>
              <a:gdLst/>
              <a:ahLst/>
              <a:cxnLst/>
              <a:rect l="l" t="t" r="r" b="b"/>
              <a:pathLst>
                <a:path w="715" h="632" extrusionOk="0">
                  <a:moveTo>
                    <a:pt x="382" y="0"/>
                  </a:moveTo>
                  <a:lnTo>
                    <a:pt x="1" y="214"/>
                  </a:lnTo>
                  <a:cubicBezTo>
                    <a:pt x="120" y="333"/>
                    <a:pt x="227" y="476"/>
                    <a:pt x="322" y="631"/>
                  </a:cubicBezTo>
                  <a:lnTo>
                    <a:pt x="715" y="417"/>
                  </a:lnTo>
                  <a:cubicBezTo>
                    <a:pt x="608" y="262"/>
                    <a:pt x="501" y="119"/>
                    <a:pt x="382" y="0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2615088" y="56453"/>
              <a:ext cx="191614" cy="83781"/>
            </a:xfrm>
            <a:custGeom>
              <a:avLst/>
              <a:gdLst/>
              <a:ahLst/>
              <a:cxnLst/>
              <a:rect l="l" t="t" r="r" b="b"/>
              <a:pathLst>
                <a:path w="1418" h="620" extrusionOk="0">
                  <a:moveTo>
                    <a:pt x="32" y="280"/>
                  </a:moveTo>
                  <a:cubicBezTo>
                    <a:pt x="21" y="285"/>
                    <a:pt x="11" y="291"/>
                    <a:pt x="1" y="298"/>
                  </a:cubicBezTo>
                  <a:lnTo>
                    <a:pt x="32" y="280"/>
                  </a:lnTo>
                  <a:close/>
                  <a:moveTo>
                    <a:pt x="656" y="0"/>
                  </a:moveTo>
                  <a:cubicBezTo>
                    <a:pt x="548" y="0"/>
                    <a:pt x="465" y="24"/>
                    <a:pt x="382" y="72"/>
                  </a:cubicBezTo>
                  <a:lnTo>
                    <a:pt x="32" y="280"/>
                  </a:lnTo>
                  <a:lnTo>
                    <a:pt x="32" y="280"/>
                  </a:lnTo>
                  <a:cubicBezTo>
                    <a:pt x="99" y="244"/>
                    <a:pt x="182" y="226"/>
                    <a:pt x="275" y="226"/>
                  </a:cubicBezTo>
                  <a:cubicBezTo>
                    <a:pt x="406" y="226"/>
                    <a:pt x="560" y="286"/>
                    <a:pt x="703" y="357"/>
                  </a:cubicBezTo>
                  <a:cubicBezTo>
                    <a:pt x="715" y="369"/>
                    <a:pt x="715" y="369"/>
                    <a:pt x="727" y="381"/>
                  </a:cubicBezTo>
                  <a:cubicBezTo>
                    <a:pt x="834" y="441"/>
                    <a:pt x="929" y="524"/>
                    <a:pt x="1037" y="619"/>
                  </a:cubicBezTo>
                  <a:lnTo>
                    <a:pt x="1418" y="393"/>
                  </a:lnTo>
                  <a:cubicBezTo>
                    <a:pt x="1322" y="298"/>
                    <a:pt x="1215" y="215"/>
                    <a:pt x="1108" y="155"/>
                  </a:cubicBezTo>
                  <a:cubicBezTo>
                    <a:pt x="1108" y="155"/>
                    <a:pt x="1096" y="143"/>
                    <a:pt x="1084" y="143"/>
                  </a:cubicBezTo>
                  <a:cubicBezTo>
                    <a:pt x="941" y="60"/>
                    <a:pt x="799" y="12"/>
                    <a:pt x="656" y="0"/>
                  </a:cubicBezTo>
                  <a:close/>
                </a:path>
              </a:pathLst>
            </a:custGeom>
            <a:solidFill>
              <a:srgbClr val="B8B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2557252" y="8699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8" y="1251"/>
                  </a:cubicBezTo>
                  <a:lnTo>
                    <a:pt x="4060" y="12550"/>
                  </a:lnTo>
                  <a:cubicBezTo>
                    <a:pt x="4227" y="13050"/>
                    <a:pt x="4584" y="13490"/>
                    <a:pt x="4941" y="13705"/>
                  </a:cubicBezTo>
                  <a:cubicBezTo>
                    <a:pt x="5084" y="13788"/>
                    <a:pt x="5239" y="13836"/>
                    <a:pt x="5382" y="13836"/>
                  </a:cubicBezTo>
                  <a:cubicBezTo>
                    <a:pt x="5870" y="13836"/>
                    <a:pt x="6072" y="13276"/>
                    <a:pt x="5834" y="12585"/>
                  </a:cubicBezTo>
                  <a:lnTo>
                    <a:pt x="2012" y="1286"/>
                  </a:lnTo>
                  <a:cubicBezTo>
                    <a:pt x="1846" y="786"/>
                    <a:pt x="1488" y="346"/>
                    <a:pt x="1131" y="143"/>
                  </a:cubicBezTo>
                  <a:cubicBezTo>
                    <a:pt x="988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2619952" y="161314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69" y="0"/>
                  </a:moveTo>
                  <a:cubicBezTo>
                    <a:pt x="149" y="0"/>
                    <a:pt x="1" y="172"/>
                    <a:pt x="1" y="474"/>
                  </a:cubicBezTo>
                  <a:cubicBezTo>
                    <a:pt x="1" y="903"/>
                    <a:pt x="298" y="1427"/>
                    <a:pt x="667" y="1641"/>
                  </a:cubicBezTo>
                  <a:cubicBezTo>
                    <a:pt x="773" y="1703"/>
                    <a:pt x="875" y="1732"/>
                    <a:pt x="965" y="1732"/>
                  </a:cubicBezTo>
                  <a:cubicBezTo>
                    <a:pt x="1189" y="1732"/>
                    <a:pt x="1346" y="1554"/>
                    <a:pt x="1346" y="1248"/>
                  </a:cubicBezTo>
                  <a:cubicBezTo>
                    <a:pt x="1346" y="832"/>
                    <a:pt x="1048" y="308"/>
                    <a:pt x="679" y="93"/>
                  </a:cubicBezTo>
                  <a:cubicBezTo>
                    <a:pt x="567" y="30"/>
                    <a:pt x="462" y="0"/>
                    <a:pt x="369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3126692" y="1661125"/>
              <a:ext cx="182020" cy="234180"/>
            </a:xfrm>
            <a:custGeom>
              <a:avLst/>
              <a:gdLst/>
              <a:ahLst/>
              <a:cxnLst/>
              <a:rect l="l" t="t" r="r" b="b"/>
              <a:pathLst>
                <a:path w="1347" h="1733" extrusionOk="0">
                  <a:moveTo>
                    <a:pt x="377" y="0"/>
                  </a:moveTo>
                  <a:cubicBezTo>
                    <a:pt x="152" y="0"/>
                    <a:pt x="1" y="179"/>
                    <a:pt x="1" y="484"/>
                  </a:cubicBezTo>
                  <a:cubicBezTo>
                    <a:pt x="1" y="901"/>
                    <a:pt x="299" y="1425"/>
                    <a:pt x="668" y="1639"/>
                  </a:cubicBezTo>
                  <a:cubicBezTo>
                    <a:pt x="777" y="1702"/>
                    <a:pt x="880" y="1732"/>
                    <a:pt x="972" y="1732"/>
                  </a:cubicBezTo>
                  <a:cubicBezTo>
                    <a:pt x="1192" y="1732"/>
                    <a:pt x="1346" y="1560"/>
                    <a:pt x="1346" y="1258"/>
                  </a:cubicBezTo>
                  <a:cubicBezTo>
                    <a:pt x="1346" y="829"/>
                    <a:pt x="1049" y="305"/>
                    <a:pt x="680" y="91"/>
                  </a:cubicBezTo>
                  <a:cubicBezTo>
                    <a:pt x="570" y="29"/>
                    <a:pt x="467" y="0"/>
                    <a:pt x="377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" name="Google Shape;650;p44"/>
          <p:cNvSpPr/>
          <p:nvPr/>
        </p:nvSpPr>
        <p:spPr>
          <a:xfrm>
            <a:off x="3054750" y="2745970"/>
            <a:ext cx="120800" cy="392530"/>
          </a:xfrm>
          <a:custGeom>
            <a:avLst/>
            <a:gdLst/>
            <a:ahLst/>
            <a:cxnLst/>
            <a:rect l="l" t="t" r="r" b="b"/>
            <a:pathLst>
              <a:path w="894" h="5555" extrusionOk="0">
                <a:moveTo>
                  <a:pt x="13" y="0"/>
                </a:moveTo>
                <a:lnTo>
                  <a:pt x="1" y="5382"/>
                </a:lnTo>
                <a:cubicBezTo>
                  <a:pt x="13" y="5394"/>
                  <a:pt x="25" y="5406"/>
                  <a:pt x="36" y="5406"/>
                </a:cubicBezTo>
                <a:cubicBezTo>
                  <a:pt x="205" y="5503"/>
                  <a:pt x="434" y="5555"/>
                  <a:pt x="662" y="5555"/>
                </a:cubicBezTo>
                <a:cubicBezTo>
                  <a:pt x="740" y="5555"/>
                  <a:pt x="818" y="5549"/>
                  <a:pt x="894" y="5536"/>
                </a:cubicBezTo>
                <a:lnTo>
                  <a:pt x="894" y="155"/>
                </a:lnTo>
                <a:cubicBezTo>
                  <a:pt x="826" y="163"/>
                  <a:pt x="756" y="168"/>
                  <a:pt x="685" y="168"/>
                </a:cubicBezTo>
                <a:cubicBezTo>
                  <a:pt x="457" y="168"/>
                  <a:pt x="221" y="121"/>
                  <a:pt x="48" y="12"/>
                </a:cubicBezTo>
                <a:cubicBezTo>
                  <a:pt x="36" y="12"/>
                  <a:pt x="25" y="0"/>
                  <a:pt x="13" y="0"/>
                </a:cubicBezTo>
                <a:close/>
              </a:path>
            </a:pathLst>
          </a:custGeom>
          <a:solidFill>
            <a:srgbClr val="79BDC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4"/>
          <p:cNvSpPr/>
          <p:nvPr/>
        </p:nvSpPr>
        <p:spPr>
          <a:xfrm rot="-2949886">
            <a:off x="1968824" y="2666977"/>
            <a:ext cx="335798" cy="404187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4"/>
          <p:cNvSpPr/>
          <p:nvPr/>
        </p:nvSpPr>
        <p:spPr>
          <a:xfrm>
            <a:off x="3368754" y="4484609"/>
            <a:ext cx="263576" cy="238844"/>
          </a:xfrm>
          <a:custGeom>
            <a:avLst/>
            <a:gdLst/>
            <a:ahLst/>
            <a:cxnLst/>
            <a:rect l="l" t="t" r="r" b="b"/>
            <a:pathLst>
              <a:path w="3048" h="2762" extrusionOk="0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4"/>
          <p:cNvSpPr/>
          <p:nvPr/>
        </p:nvSpPr>
        <p:spPr>
          <a:xfrm>
            <a:off x="8306251" y="2097076"/>
            <a:ext cx="425822" cy="409499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44"/>
          <p:cNvSpPr/>
          <p:nvPr/>
        </p:nvSpPr>
        <p:spPr>
          <a:xfrm rot="-9049458" flipH="1">
            <a:off x="1518021" y="1725926"/>
            <a:ext cx="173198" cy="208472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4"/>
          <p:cNvSpPr/>
          <p:nvPr/>
        </p:nvSpPr>
        <p:spPr>
          <a:xfrm rot="4077081">
            <a:off x="2433156" y="3331019"/>
            <a:ext cx="252842" cy="243150"/>
          </a:xfrm>
          <a:custGeom>
            <a:avLst/>
            <a:gdLst/>
            <a:ahLst/>
            <a:cxnLst/>
            <a:rect l="l" t="t" r="r" b="b"/>
            <a:pathLst>
              <a:path w="4826" h="4641" extrusionOk="0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4"/>
          <p:cNvSpPr/>
          <p:nvPr/>
        </p:nvSpPr>
        <p:spPr>
          <a:xfrm rot="-8100000">
            <a:off x="1751998" y="3399693"/>
            <a:ext cx="112302" cy="105794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44"/>
          <p:cNvSpPr/>
          <p:nvPr/>
        </p:nvSpPr>
        <p:spPr>
          <a:xfrm rot="2569324">
            <a:off x="2138213" y="2323372"/>
            <a:ext cx="112321" cy="105812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4"/>
          <p:cNvSpPr/>
          <p:nvPr/>
        </p:nvSpPr>
        <p:spPr>
          <a:xfrm rot="-8100000">
            <a:off x="7967523" y="3468193"/>
            <a:ext cx="112302" cy="105794"/>
          </a:xfrm>
          <a:custGeom>
            <a:avLst/>
            <a:gdLst/>
            <a:ahLst/>
            <a:cxnLst/>
            <a:rect l="l" t="t" r="r" b="b"/>
            <a:pathLst>
              <a:path w="11665" h="10989" extrusionOk="0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5" grpId="0"/>
      <p:bldP spid="54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2;p50">
            <a:extLst>
              <a:ext uri="{FF2B5EF4-FFF2-40B4-BE49-F238E27FC236}">
                <a16:creationId xmlns:a16="http://schemas.microsoft.com/office/drawing/2014/main" id="{8AB35B9D-8A2D-4952-9183-D7D950377426}"/>
              </a:ext>
            </a:extLst>
          </p:cNvPr>
          <p:cNvSpPr txBox="1">
            <a:spLocks/>
          </p:cNvSpPr>
          <p:nvPr/>
        </p:nvSpPr>
        <p:spPr>
          <a:xfrm>
            <a:off x="1981096" y="393504"/>
            <a:ext cx="5587800" cy="106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400" b="0" i="0" u="none" strike="noStrike" cap="non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0" indent="0"/>
            <a:r>
              <a:rPr lang="fr-FR" b="1" dirty="0"/>
              <a:t>Serrure de porte : </a:t>
            </a:r>
            <a:endParaRPr lang="en-US" b="1" dirty="0"/>
          </a:p>
          <a:p>
            <a:pPr marL="0" indent="0"/>
            <a:r>
              <a:rPr lang="en-US" dirty="0"/>
              <a:t> </a:t>
            </a:r>
          </a:p>
        </p:txBody>
      </p:sp>
      <p:sp>
        <p:nvSpPr>
          <p:cNvPr id="15" name="Google Shape;923;p50">
            <a:extLst>
              <a:ext uri="{FF2B5EF4-FFF2-40B4-BE49-F238E27FC236}">
                <a16:creationId xmlns:a16="http://schemas.microsoft.com/office/drawing/2014/main" id="{E8AF707B-F089-4AA1-8379-311E8D862481}"/>
              </a:ext>
            </a:extLst>
          </p:cNvPr>
          <p:cNvSpPr txBox="1">
            <a:spLocks/>
          </p:cNvSpPr>
          <p:nvPr/>
        </p:nvSpPr>
        <p:spPr>
          <a:xfrm>
            <a:off x="2346026" y="1510689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endParaRPr lang="fr-FR" dirty="0"/>
          </a:p>
        </p:txBody>
      </p:sp>
      <p:grpSp>
        <p:nvGrpSpPr>
          <p:cNvPr id="16" name="Google Shape;13577;p64">
            <a:extLst>
              <a:ext uri="{FF2B5EF4-FFF2-40B4-BE49-F238E27FC236}">
                <a16:creationId xmlns:a16="http://schemas.microsoft.com/office/drawing/2014/main" id="{BEB78A45-9D10-4FE3-9DC9-B06A3F332D23}"/>
              </a:ext>
            </a:extLst>
          </p:cNvPr>
          <p:cNvGrpSpPr/>
          <p:nvPr/>
        </p:nvGrpSpPr>
        <p:grpSpPr>
          <a:xfrm>
            <a:off x="1262283" y="509910"/>
            <a:ext cx="671912" cy="653000"/>
            <a:chOff x="-34778075" y="2272675"/>
            <a:chExt cx="293800" cy="293025"/>
          </a:xfrm>
        </p:grpSpPr>
        <p:sp>
          <p:nvSpPr>
            <p:cNvPr id="17" name="Google Shape;13578;p64">
              <a:extLst>
                <a:ext uri="{FF2B5EF4-FFF2-40B4-BE49-F238E27FC236}">
                  <a16:creationId xmlns:a16="http://schemas.microsoft.com/office/drawing/2014/main" id="{81B55A30-D880-44CA-820F-7E405B61510A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9;p64">
              <a:extLst>
                <a:ext uri="{FF2B5EF4-FFF2-40B4-BE49-F238E27FC236}">
                  <a16:creationId xmlns:a16="http://schemas.microsoft.com/office/drawing/2014/main" id="{4DF67987-2873-4619-99D0-37531233535B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0;p64">
              <a:extLst>
                <a:ext uri="{FF2B5EF4-FFF2-40B4-BE49-F238E27FC236}">
                  <a16:creationId xmlns:a16="http://schemas.microsoft.com/office/drawing/2014/main" id="{7CE84443-3009-4BAA-9C6C-116D450FEEE1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923;p50">
            <a:extLst>
              <a:ext uri="{FF2B5EF4-FFF2-40B4-BE49-F238E27FC236}">
                <a16:creationId xmlns:a16="http://schemas.microsoft.com/office/drawing/2014/main" id="{73F08437-EB65-4224-8E8F-F5130E4D952E}"/>
              </a:ext>
            </a:extLst>
          </p:cNvPr>
          <p:cNvSpPr txBox="1">
            <a:spLocks/>
          </p:cNvSpPr>
          <p:nvPr/>
        </p:nvSpPr>
        <p:spPr>
          <a:xfrm>
            <a:off x="1858629" y="1012849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endParaRPr lang="fr-FR" dirty="0"/>
          </a:p>
        </p:txBody>
      </p:sp>
      <p:pic>
        <p:nvPicPr>
          <p:cNvPr id="1026" name="Picture 2" descr="Serrures de Porte Verrou De Verrouillage De Fenêtre De Porte De Bateau  Marin en Acier Inoxydable - Articles de Peche Tunisie">
            <a:extLst>
              <a:ext uri="{FF2B5EF4-FFF2-40B4-BE49-F238E27FC236}">
                <a16:creationId xmlns:a16="http://schemas.microsoft.com/office/drawing/2014/main" id="{23A2C9AC-BB61-4B3A-A94C-A94EF4365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382" y="1257300"/>
            <a:ext cx="2990965" cy="262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42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61"/>
          <p:cNvSpPr/>
          <p:nvPr/>
        </p:nvSpPr>
        <p:spPr>
          <a:xfrm>
            <a:off x="1439875" y="1106225"/>
            <a:ext cx="6264300" cy="2931000"/>
          </a:xfrm>
          <a:prstGeom prst="roundRect">
            <a:avLst>
              <a:gd name="adj" fmla="val 567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6" name="Google Shape;1466;p61"/>
          <p:cNvGrpSpPr/>
          <p:nvPr/>
        </p:nvGrpSpPr>
        <p:grpSpPr>
          <a:xfrm>
            <a:off x="363522" y="2738419"/>
            <a:ext cx="2243633" cy="2233355"/>
            <a:chOff x="363522" y="2738419"/>
            <a:chExt cx="2243633" cy="2233355"/>
          </a:xfrm>
        </p:grpSpPr>
        <p:sp>
          <p:nvSpPr>
            <p:cNvPr id="1467" name="Google Shape;1467;p61"/>
            <p:cNvSpPr/>
            <p:nvPr/>
          </p:nvSpPr>
          <p:spPr>
            <a:xfrm>
              <a:off x="1568285" y="3523570"/>
              <a:ext cx="122953" cy="239180"/>
            </a:xfrm>
            <a:custGeom>
              <a:avLst/>
              <a:gdLst/>
              <a:ahLst/>
              <a:cxnLst/>
              <a:rect l="l" t="t" r="r" b="b"/>
              <a:pathLst>
                <a:path w="3433" h="6991" extrusionOk="0">
                  <a:moveTo>
                    <a:pt x="608" y="0"/>
                  </a:moveTo>
                  <a:cubicBezTo>
                    <a:pt x="189" y="0"/>
                    <a:pt x="1" y="480"/>
                    <a:pt x="198" y="1096"/>
                  </a:cubicBezTo>
                  <a:lnTo>
                    <a:pt x="1925" y="6014"/>
                  </a:lnTo>
                  <a:cubicBezTo>
                    <a:pt x="2056" y="6395"/>
                    <a:pt x="2318" y="6728"/>
                    <a:pt x="2592" y="6895"/>
                  </a:cubicBezTo>
                  <a:cubicBezTo>
                    <a:pt x="2699" y="6954"/>
                    <a:pt x="2806" y="6990"/>
                    <a:pt x="2901" y="6990"/>
                  </a:cubicBezTo>
                  <a:cubicBezTo>
                    <a:pt x="2911" y="6991"/>
                    <a:pt x="2921" y="6991"/>
                    <a:pt x="2931" y="6991"/>
                  </a:cubicBezTo>
                  <a:cubicBezTo>
                    <a:pt x="3279" y="6991"/>
                    <a:pt x="3432" y="6583"/>
                    <a:pt x="3270" y="6073"/>
                  </a:cubicBezTo>
                  <a:lnTo>
                    <a:pt x="1806" y="1168"/>
                  </a:lnTo>
                  <a:cubicBezTo>
                    <a:pt x="1663" y="715"/>
                    <a:pt x="1341" y="310"/>
                    <a:pt x="1008" y="120"/>
                  </a:cubicBezTo>
                  <a:cubicBezTo>
                    <a:pt x="889" y="49"/>
                    <a:pt x="758" y="1"/>
                    <a:pt x="639" y="1"/>
                  </a:cubicBezTo>
                  <a:cubicBezTo>
                    <a:pt x="629" y="0"/>
                    <a:pt x="618" y="0"/>
                    <a:pt x="608" y="0"/>
                  </a:cubicBezTo>
                  <a:close/>
                </a:path>
              </a:pathLst>
            </a:custGeom>
            <a:solidFill>
              <a:srgbClr val="002F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61"/>
            <p:cNvSpPr/>
            <p:nvPr/>
          </p:nvSpPr>
          <p:spPr>
            <a:xfrm>
              <a:off x="1480166" y="3286205"/>
              <a:ext cx="251359" cy="276095"/>
            </a:xfrm>
            <a:custGeom>
              <a:avLst/>
              <a:gdLst/>
              <a:ahLst/>
              <a:cxnLst/>
              <a:rect l="l" t="t" r="r" b="b"/>
              <a:pathLst>
                <a:path w="7347" h="8070" extrusionOk="0">
                  <a:moveTo>
                    <a:pt x="807" y="0"/>
                  </a:moveTo>
                  <a:cubicBezTo>
                    <a:pt x="572" y="0"/>
                    <a:pt x="375" y="113"/>
                    <a:pt x="262" y="339"/>
                  </a:cubicBezTo>
                  <a:cubicBezTo>
                    <a:pt x="0" y="875"/>
                    <a:pt x="262" y="1815"/>
                    <a:pt x="857" y="2458"/>
                  </a:cubicBezTo>
                  <a:cubicBezTo>
                    <a:pt x="1072" y="2685"/>
                    <a:pt x="5251" y="6887"/>
                    <a:pt x="5989" y="7661"/>
                  </a:cubicBezTo>
                  <a:cubicBezTo>
                    <a:pt x="6096" y="7780"/>
                    <a:pt x="6215" y="7876"/>
                    <a:pt x="6334" y="7947"/>
                  </a:cubicBezTo>
                  <a:cubicBezTo>
                    <a:pt x="6479" y="8027"/>
                    <a:pt x="6620" y="8069"/>
                    <a:pt x="6745" y="8069"/>
                  </a:cubicBezTo>
                  <a:cubicBezTo>
                    <a:pt x="6918" y="8069"/>
                    <a:pt x="7061" y="7989"/>
                    <a:pt x="7144" y="7816"/>
                  </a:cubicBezTo>
                  <a:cubicBezTo>
                    <a:pt x="7346" y="7423"/>
                    <a:pt x="7132" y="6721"/>
                    <a:pt x="6703" y="6233"/>
                  </a:cubicBezTo>
                  <a:cubicBezTo>
                    <a:pt x="5977" y="5423"/>
                    <a:pt x="2012" y="791"/>
                    <a:pt x="1810" y="541"/>
                  </a:cubicBezTo>
                  <a:cubicBezTo>
                    <a:pt x="1655" y="387"/>
                    <a:pt x="1489" y="256"/>
                    <a:pt x="1334" y="160"/>
                  </a:cubicBezTo>
                  <a:cubicBezTo>
                    <a:pt x="1149" y="54"/>
                    <a:pt x="969" y="0"/>
                    <a:pt x="807" y="0"/>
                  </a:cubicBezTo>
                  <a:close/>
                </a:path>
              </a:pathLst>
            </a:custGeom>
            <a:solidFill>
              <a:srgbClr val="00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1"/>
            <p:cNvSpPr/>
            <p:nvPr/>
          </p:nvSpPr>
          <p:spPr>
            <a:xfrm>
              <a:off x="1350829" y="3340998"/>
              <a:ext cx="250949" cy="276061"/>
            </a:xfrm>
            <a:custGeom>
              <a:avLst/>
              <a:gdLst/>
              <a:ahLst/>
              <a:cxnLst/>
              <a:rect l="l" t="t" r="r" b="b"/>
              <a:pathLst>
                <a:path w="7335" h="8069" extrusionOk="0">
                  <a:moveTo>
                    <a:pt x="808" y="0"/>
                  </a:moveTo>
                  <a:cubicBezTo>
                    <a:pt x="572" y="0"/>
                    <a:pt x="375" y="112"/>
                    <a:pt x="262" y="345"/>
                  </a:cubicBezTo>
                  <a:cubicBezTo>
                    <a:pt x="0" y="869"/>
                    <a:pt x="262" y="1821"/>
                    <a:pt x="857" y="2452"/>
                  </a:cubicBezTo>
                  <a:cubicBezTo>
                    <a:pt x="1072" y="2678"/>
                    <a:pt x="5251" y="6893"/>
                    <a:pt x="5989" y="7667"/>
                  </a:cubicBezTo>
                  <a:cubicBezTo>
                    <a:pt x="6096" y="7786"/>
                    <a:pt x="6215" y="7881"/>
                    <a:pt x="6334" y="7941"/>
                  </a:cubicBezTo>
                  <a:cubicBezTo>
                    <a:pt x="6478" y="8025"/>
                    <a:pt x="6618" y="8068"/>
                    <a:pt x="6742" y="8068"/>
                  </a:cubicBezTo>
                  <a:cubicBezTo>
                    <a:pt x="6916" y="8068"/>
                    <a:pt x="7060" y="7984"/>
                    <a:pt x="7144" y="7810"/>
                  </a:cubicBezTo>
                  <a:cubicBezTo>
                    <a:pt x="7334" y="7417"/>
                    <a:pt x="7132" y="6715"/>
                    <a:pt x="6703" y="6226"/>
                  </a:cubicBezTo>
                  <a:cubicBezTo>
                    <a:pt x="5977" y="5417"/>
                    <a:pt x="2012" y="785"/>
                    <a:pt x="1798" y="547"/>
                  </a:cubicBezTo>
                  <a:cubicBezTo>
                    <a:pt x="1655" y="381"/>
                    <a:pt x="1488" y="250"/>
                    <a:pt x="1334" y="154"/>
                  </a:cubicBezTo>
                  <a:cubicBezTo>
                    <a:pt x="1150" y="53"/>
                    <a:pt x="969" y="0"/>
                    <a:pt x="808" y="0"/>
                  </a:cubicBezTo>
                  <a:close/>
                </a:path>
              </a:pathLst>
            </a:custGeom>
            <a:solidFill>
              <a:srgbClr val="00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0" name="Google Shape;1470;p61"/>
            <p:cNvGrpSpPr/>
            <p:nvPr/>
          </p:nvGrpSpPr>
          <p:grpSpPr>
            <a:xfrm>
              <a:off x="363522" y="2738419"/>
              <a:ext cx="2243633" cy="2233355"/>
              <a:chOff x="893675" y="2253309"/>
              <a:chExt cx="926498" cy="922254"/>
            </a:xfrm>
          </p:grpSpPr>
          <p:sp>
            <p:nvSpPr>
              <p:cNvPr id="1471" name="Google Shape;1471;p61"/>
              <p:cNvSpPr/>
              <p:nvPr/>
            </p:nvSpPr>
            <p:spPr>
              <a:xfrm>
                <a:off x="1297543" y="2835101"/>
                <a:ext cx="60226" cy="84454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978" extrusionOk="0">
                    <a:moveTo>
                      <a:pt x="0" y="0"/>
                    </a:moveTo>
                    <a:lnTo>
                      <a:pt x="12" y="3513"/>
                    </a:lnTo>
                    <a:lnTo>
                      <a:pt x="4263" y="5977"/>
                    </a:lnTo>
                    <a:lnTo>
                      <a:pt x="4251" y="24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61"/>
              <p:cNvSpPr/>
              <p:nvPr/>
            </p:nvSpPr>
            <p:spPr>
              <a:xfrm>
                <a:off x="1357586" y="2806168"/>
                <a:ext cx="110703" cy="113387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8026" extrusionOk="0">
                    <a:moveTo>
                      <a:pt x="7835" y="0"/>
                    </a:moveTo>
                    <a:lnTo>
                      <a:pt x="1" y="4513"/>
                    </a:lnTo>
                    <a:lnTo>
                      <a:pt x="13" y="8025"/>
                    </a:lnTo>
                    <a:lnTo>
                      <a:pt x="7835" y="3513"/>
                    </a:lnTo>
                    <a:lnTo>
                      <a:pt x="7835" y="0"/>
                    </a:lnTo>
                    <a:close/>
                  </a:path>
                </a:pathLst>
              </a:custGeom>
              <a:solidFill>
                <a:srgbClr val="464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61"/>
              <p:cNvSpPr/>
              <p:nvPr/>
            </p:nvSpPr>
            <p:spPr>
              <a:xfrm>
                <a:off x="1192080" y="2835101"/>
                <a:ext cx="105645" cy="110519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7823" extrusionOk="0">
                    <a:moveTo>
                      <a:pt x="7465" y="0"/>
                    </a:moveTo>
                    <a:lnTo>
                      <a:pt x="0" y="4310"/>
                    </a:lnTo>
                    <a:lnTo>
                      <a:pt x="12" y="7823"/>
                    </a:lnTo>
                    <a:lnTo>
                      <a:pt x="7477" y="3513"/>
                    </a:lnTo>
                    <a:lnTo>
                      <a:pt x="7465" y="0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61"/>
              <p:cNvSpPr/>
              <p:nvPr/>
            </p:nvSpPr>
            <p:spPr>
              <a:xfrm>
                <a:off x="1141616" y="2930802"/>
                <a:ext cx="110689" cy="113557"/>
              </a:xfrm>
              <a:custGeom>
                <a:avLst/>
                <a:gdLst/>
                <a:ahLst/>
                <a:cxnLst/>
                <a:rect l="l" t="t" r="r" b="b"/>
                <a:pathLst>
                  <a:path w="7835" h="8038" extrusionOk="0">
                    <a:moveTo>
                      <a:pt x="7823" y="1"/>
                    </a:moveTo>
                    <a:lnTo>
                      <a:pt x="0" y="4525"/>
                    </a:lnTo>
                    <a:lnTo>
                      <a:pt x="12" y="8038"/>
                    </a:lnTo>
                    <a:lnTo>
                      <a:pt x="7835" y="3513"/>
                    </a:lnTo>
                    <a:lnTo>
                      <a:pt x="7823" y="1"/>
                    </a:lnTo>
                    <a:close/>
                  </a:path>
                </a:pathLst>
              </a:custGeom>
              <a:solidFill>
                <a:srgbClr val="464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61"/>
              <p:cNvSpPr/>
              <p:nvPr/>
            </p:nvSpPr>
            <p:spPr>
              <a:xfrm>
                <a:off x="893675" y="2850571"/>
                <a:ext cx="248121" cy="193787"/>
              </a:xfrm>
              <a:custGeom>
                <a:avLst/>
                <a:gdLst/>
                <a:ahLst/>
                <a:cxnLst/>
                <a:rect l="l" t="t" r="r" b="b"/>
                <a:pathLst>
                  <a:path w="17563" h="13717" extrusionOk="0">
                    <a:moveTo>
                      <a:pt x="1" y="1"/>
                    </a:moveTo>
                    <a:lnTo>
                      <a:pt x="12" y="3513"/>
                    </a:lnTo>
                    <a:lnTo>
                      <a:pt x="4263" y="5989"/>
                    </a:lnTo>
                    <a:lnTo>
                      <a:pt x="13312" y="11240"/>
                    </a:lnTo>
                    <a:lnTo>
                      <a:pt x="17562" y="13717"/>
                    </a:lnTo>
                    <a:lnTo>
                      <a:pt x="17562" y="13717"/>
                    </a:lnTo>
                    <a:lnTo>
                      <a:pt x="17550" y="10204"/>
                    </a:lnTo>
                    <a:lnTo>
                      <a:pt x="13300" y="7728"/>
                    </a:lnTo>
                    <a:lnTo>
                      <a:pt x="4251" y="247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61"/>
              <p:cNvSpPr/>
              <p:nvPr/>
            </p:nvSpPr>
            <p:spPr>
              <a:xfrm>
                <a:off x="893675" y="2662009"/>
                <a:ext cx="574608" cy="332731"/>
              </a:xfrm>
              <a:custGeom>
                <a:avLst/>
                <a:gdLst/>
                <a:ahLst/>
                <a:cxnLst/>
                <a:rect l="l" t="t" r="r" b="b"/>
                <a:pathLst>
                  <a:path w="40673" h="23552" extrusionOk="0">
                    <a:moveTo>
                      <a:pt x="23111" y="1"/>
                    </a:moveTo>
                    <a:lnTo>
                      <a:pt x="1" y="13348"/>
                    </a:lnTo>
                    <a:lnTo>
                      <a:pt x="4251" y="15824"/>
                    </a:lnTo>
                    <a:lnTo>
                      <a:pt x="13300" y="21075"/>
                    </a:lnTo>
                    <a:lnTo>
                      <a:pt x="17550" y="23551"/>
                    </a:lnTo>
                    <a:lnTo>
                      <a:pt x="25373" y="19027"/>
                    </a:lnTo>
                    <a:lnTo>
                      <a:pt x="21122" y="16562"/>
                    </a:lnTo>
                    <a:lnTo>
                      <a:pt x="28587" y="12252"/>
                    </a:lnTo>
                    <a:lnTo>
                      <a:pt x="32838" y="14717"/>
                    </a:lnTo>
                    <a:lnTo>
                      <a:pt x="40672" y="10204"/>
                    </a:lnTo>
                    <a:lnTo>
                      <a:pt x="36410" y="7728"/>
                    </a:lnTo>
                    <a:lnTo>
                      <a:pt x="27373" y="2477"/>
                    </a:lnTo>
                    <a:lnTo>
                      <a:pt x="23111" y="1"/>
                    </a:lnTo>
                    <a:close/>
                  </a:path>
                </a:pathLst>
              </a:custGeom>
              <a:solidFill>
                <a:srgbClr val="5B5C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61"/>
              <p:cNvSpPr/>
              <p:nvPr/>
            </p:nvSpPr>
            <p:spPr>
              <a:xfrm>
                <a:off x="1157594" y="2562776"/>
                <a:ext cx="124986" cy="342140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24218" extrusionOk="0">
                    <a:moveTo>
                      <a:pt x="8847" y="0"/>
                    </a:moveTo>
                    <a:lnTo>
                      <a:pt x="24" y="5132"/>
                    </a:lnTo>
                    <a:lnTo>
                      <a:pt x="0" y="24217"/>
                    </a:lnTo>
                    <a:lnTo>
                      <a:pt x="8811" y="19098"/>
                    </a:lnTo>
                    <a:lnTo>
                      <a:pt x="8847" y="0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61"/>
              <p:cNvSpPr/>
              <p:nvPr/>
            </p:nvSpPr>
            <p:spPr>
              <a:xfrm>
                <a:off x="1032112" y="2562776"/>
                <a:ext cx="125834" cy="342140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24218" extrusionOk="0">
                    <a:moveTo>
                      <a:pt x="36" y="0"/>
                    </a:moveTo>
                    <a:lnTo>
                      <a:pt x="0" y="19098"/>
                    </a:lnTo>
                    <a:lnTo>
                      <a:pt x="8882" y="24217"/>
                    </a:lnTo>
                    <a:lnTo>
                      <a:pt x="8906" y="513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61"/>
              <p:cNvSpPr/>
              <p:nvPr/>
            </p:nvSpPr>
            <p:spPr>
              <a:xfrm>
                <a:off x="1032621" y="2490442"/>
                <a:ext cx="249958" cy="144835"/>
              </a:xfrm>
              <a:custGeom>
                <a:avLst/>
                <a:gdLst/>
                <a:ahLst/>
                <a:cxnLst/>
                <a:rect l="l" t="t" r="r" b="b"/>
                <a:pathLst>
                  <a:path w="17693" h="10252" extrusionOk="0">
                    <a:moveTo>
                      <a:pt x="8811" y="0"/>
                    </a:moveTo>
                    <a:lnTo>
                      <a:pt x="0" y="5120"/>
                    </a:lnTo>
                    <a:lnTo>
                      <a:pt x="8870" y="10252"/>
                    </a:lnTo>
                    <a:lnTo>
                      <a:pt x="17693" y="5120"/>
                    </a:lnTo>
                    <a:lnTo>
                      <a:pt x="8811" y="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61"/>
              <p:cNvSpPr/>
              <p:nvPr/>
            </p:nvSpPr>
            <p:spPr>
              <a:xfrm>
                <a:off x="1474323" y="3037791"/>
                <a:ext cx="213142" cy="137771"/>
              </a:xfrm>
              <a:custGeom>
                <a:avLst/>
                <a:gdLst/>
                <a:ahLst/>
                <a:cxnLst/>
                <a:rect l="l" t="t" r="r" b="b"/>
                <a:pathLst>
                  <a:path w="15087" h="9752" extrusionOk="0">
                    <a:moveTo>
                      <a:pt x="15086" y="0"/>
                    </a:moveTo>
                    <a:lnTo>
                      <a:pt x="1" y="8704"/>
                    </a:lnTo>
                    <a:lnTo>
                      <a:pt x="1" y="9751"/>
                    </a:lnTo>
                    <a:lnTo>
                      <a:pt x="15086" y="1048"/>
                    </a:lnTo>
                    <a:lnTo>
                      <a:pt x="15086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61"/>
              <p:cNvSpPr/>
              <p:nvPr/>
            </p:nvSpPr>
            <p:spPr>
              <a:xfrm>
                <a:off x="1339601" y="2959397"/>
                <a:ext cx="347861" cy="201359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253" extrusionOk="0">
                    <a:moveTo>
                      <a:pt x="15085" y="1"/>
                    </a:moveTo>
                    <a:lnTo>
                      <a:pt x="0" y="8716"/>
                    </a:lnTo>
                    <a:lnTo>
                      <a:pt x="9537" y="14253"/>
                    </a:lnTo>
                    <a:lnTo>
                      <a:pt x="24622" y="5549"/>
                    </a:lnTo>
                    <a:lnTo>
                      <a:pt x="15085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61"/>
              <p:cNvSpPr/>
              <p:nvPr/>
            </p:nvSpPr>
            <p:spPr>
              <a:xfrm>
                <a:off x="1422178" y="2852761"/>
                <a:ext cx="97748" cy="269977"/>
              </a:xfrm>
              <a:custGeom>
                <a:avLst/>
                <a:gdLst/>
                <a:ahLst/>
                <a:cxnLst/>
                <a:rect l="l" t="t" r="r" b="b"/>
                <a:pathLst>
                  <a:path w="6919" h="19110" extrusionOk="0">
                    <a:moveTo>
                      <a:pt x="1" y="0"/>
                    </a:moveTo>
                    <a:lnTo>
                      <a:pt x="13" y="15098"/>
                    </a:lnTo>
                    <a:lnTo>
                      <a:pt x="6919" y="19110"/>
                    </a:lnTo>
                    <a:lnTo>
                      <a:pt x="6907" y="401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61"/>
              <p:cNvSpPr/>
              <p:nvPr/>
            </p:nvSpPr>
            <p:spPr>
              <a:xfrm>
                <a:off x="1519744" y="2852761"/>
                <a:ext cx="98412" cy="269977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110" extrusionOk="0">
                    <a:moveTo>
                      <a:pt x="6954" y="0"/>
                    </a:moveTo>
                    <a:lnTo>
                      <a:pt x="1" y="4013"/>
                    </a:lnTo>
                    <a:lnTo>
                      <a:pt x="13" y="19110"/>
                    </a:lnTo>
                    <a:lnTo>
                      <a:pt x="6966" y="15098"/>
                    </a:lnTo>
                    <a:lnTo>
                      <a:pt x="6954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61"/>
              <p:cNvSpPr/>
              <p:nvPr/>
            </p:nvSpPr>
            <p:spPr>
              <a:xfrm>
                <a:off x="1422178" y="2796081"/>
                <a:ext cx="195807" cy="113373"/>
              </a:xfrm>
              <a:custGeom>
                <a:avLst/>
                <a:gdLst/>
                <a:ahLst/>
                <a:cxnLst/>
                <a:rect l="l" t="t" r="r" b="b"/>
                <a:pathLst>
                  <a:path w="13860" h="8025" extrusionOk="0">
                    <a:moveTo>
                      <a:pt x="6954" y="0"/>
                    </a:moveTo>
                    <a:lnTo>
                      <a:pt x="1" y="4012"/>
                    </a:lnTo>
                    <a:lnTo>
                      <a:pt x="6907" y="8025"/>
                    </a:lnTo>
                    <a:lnTo>
                      <a:pt x="13860" y="4012"/>
                    </a:lnTo>
                    <a:lnTo>
                      <a:pt x="6954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61"/>
              <p:cNvSpPr/>
              <p:nvPr/>
            </p:nvSpPr>
            <p:spPr>
              <a:xfrm>
                <a:off x="1813430" y="2768828"/>
                <a:ext cx="5072" cy="2776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965" extrusionOk="0">
                    <a:moveTo>
                      <a:pt x="358" y="0"/>
                    </a:moveTo>
                    <a:cubicBezTo>
                      <a:pt x="358" y="179"/>
                      <a:pt x="239" y="357"/>
                      <a:pt x="1" y="500"/>
                    </a:cubicBezTo>
                    <a:lnTo>
                      <a:pt x="13" y="1965"/>
                    </a:lnTo>
                    <a:cubicBezTo>
                      <a:pt x="239" y="1822"/>
                      <a:pt x="358" y="1643"/>
                      <a:pt x="358" y="1465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61"/>
              <p:cNvSpPr/>
              <p:nvPr/>
            </p:nvSpPr>
            <p:spPr>
              <a:xfrm>
                <a:off x="1813430" y="2768828"/>
                <a:ext cx="5072" cy="2776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965" extrusionOk="0">
                    <a:moveTo>
                      <a:pt x="358" y="0"/>
                    </a:moveTo>
                    <a:cubicBezTo>
                      <a:pt x="358" y="179"/>
                      <a:pt x="239" y="357"/>
                      <a:pt x="1" y="500"/>
                    </a:cubicBezTo>
                    <a:lnTo>
                      <a:pt x="13" y="1965"/>
                    </a:lnTo>
                    <a:cubicBezTo>
                      <a:pt x="239" y="1822"/>
                      <a:pt x="358" y="1643"/>
                      <a:pt x="358" y="1465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61"/>
              <p:cNvSpPr/>
              <p:nvPr/>
            </p:nvSpPr>
            <p:spPr>
              <a:xfrm>
                <a:off x="1075852" y="2977240"/>
                <a:ext cx="5058" cy="27421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941" extrusionOk="0">
                    <a:moveTo>
                      <a:pt x="0" y="0"/>
                    </a:moveTo>
                    <a:cubicBezTo>
                      <a:pt x="0" y="2"/>
                      <a:pt x="0" y="4"/>
                      <a:pt x="0" y="6"/>
                    </a:cubicBezTo>
                    <a:lnTo>
                      <a:pt x="0" y="6"/>
                    </a:lnTo>
                    <a:lnTo>
                      <a:pt x="0" y="0"/>
                    </a:lnTo>
                    <a:close/>
                    <a:moveTo>
                      <a:pt x="0" y="6"/>
                    </a:moveTo>
                    <a:lnTo>
                      <a:pt x="12" y="1453"/>
                    </a:lnTo>
                    <a:cubicBezTo>
                      <a:pt x="12" y="1631"/>
                      <a:pt x="119" y="1810"/>
                      <a:pt x="357" y="1941"/>
                    </a:cubicBezTo>
                    <a:lnTo>
                      <a:pt x="345" y="476"/>
                    </a:lnTo>
                    <a:cubicBezTo>
                      <a:pt x="122" y="347"/>
                      <a:pt x="3" y="171"/>
                      <a:pt x="0" y="6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61"/>
              <p:cNvSpPr/>
              <p:nvPr/>
            </p:nvSpPr>
            <p:spPr>
              <a:xfrm>
                <a:off x="1080726" y="2983965"/>
                <a:ext cx="173599" cy="121624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8609" extrusionOk="0">
                    <a:moveTo>
                      <a:pt x="0" y="0"/>
                    </a:moveTo>
                    <a:lnTo>
                      <a:pt x="12" y="1465"/>
                    </a:lnTo>
                    <a:lnTo>
                      <a:pt x="12288" y="8609"/>
                    </a:lnTo>
                    <a:lnTo>
                      <a:pt x="12288" y="71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61"/>
              <p:cNvSpPr/>
              <p:nvPr/>
            </p:nvSpPr>
            <p:spPr>
              <a:xfrm>
                <a:off x="1278203" y="2775892"/>
                <a:ext cx="535404" cy="329693"/>
              </a:xfrm>
              <a:custGeom>
                <a:avLst/>
                <a:gdLst/>
                <a:ahLst/>
                <a:cxnLst/>
                <a:rect l="l" t="t" r="r" b="b"/>
                <a:pathLst>
                  <a:path w="37898" h="23337" extrusionOk="0">
                    <a:moveTo>
                      <a:pt x="37886" y="0"/>
                    </a:moveTo>
                    <a:lnTo>
                      <a:pt x="0" y="21872"/>
                    </a:lnTo>
                    <a:lnTo>
                      <a:pt x="0" y="23337"/>
                    </a:lnTo>
                    <a:lnTo>
                      <a:pt x="37898" y="1465"/>
                    </a:lnTo>
                    <a:lnTo>
                      <a:pt x="37886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61"/>
              <p:cNvSpPr/>
              <p:nvPr/>
            </p:nvSpPr>
            <p:spPr>
              <a:xfrm>
                <a:off x="1074156" y="2658265"/>
                <a:ext cx="746017" cy="429405"/>
              </a:xfrm>
              <a:custGeom>
                <a:avLst/>
                <a:gdLst/>
                <a:ahLst/>
                <a:cxnLst/>
                <a:rect l="l" t="t" r="r" b="b"/>
                <a:pathLst>
                  <a:path w="52806" h="30395" extrusionOk="0">
                    <a:moveTo>
                      <a:pt x="39208" y="1"/>
                    </a:moveTo>
                    <a:cubicBezTo>
                      <a:pt x="38902" y="1"/>
                      <a:pt x="38595" y="69"/>
                      <a:pt x="38363" y="206"/>
                    </a:cubicBezTo>
                    <a:lnTo>
                      <a:pt x="477" y="22078"/>
                    </a:lnTo>
                    <a:cubicBezTo>
                      <a:pt x="1" y="22352"/>
                      <a:pt x="1" y="22792"/>
                      <a:pt x="465" y="23054"/>
                    </a:cubicBezTo>
                    <a:lnTo>
                      <a:pt x="12753" y="30198"/>
                    </a:lnTo>
                    <a:cubicBezTo>
                      <a:pt x="12985" y="30329"/>
                      <a:pt x="13291" y="30394"/>
                      <a:pt x="13598" y="30394"/>
                    </a:cubicBezTo>
                    <a:cubicBezTo>
                      <a:pt x="13904" y="30394"/>
                      <a:pt x="14211" y="30329"/>
                      <a:pt x="14443" y="30198"/>
                    </a:cubicBezTo>
                    <a:lnTo>
                      <a:pt x="52329" y="8326"/>
                    </a:lnTo>
                    <a:cubicBezTo>
                      <a:pt x="52793" y="8052"/>
                      <a:pt x="52805" y="7612"/>
                      <a:pt x="52341" y="7338"/>
                    </a:cubicBezTo>
                    <a:lnTo>
                      <a:pt x="40054" y="206"/>
                    </a:lnTo>
                    <a:cubicBezTo>
                      <a:pt x="39821" y="69"/>
                      <a:pt x="39515" y="1"/>
                      <a:pt x="39208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61"/>
              <p:cNvSpPr/>
              <p:nvPr/>
            </p:nvSpPr>
            <p:spPr>
              <a:xfrm>
                <a:off x="1702415" y="2695492"/>
                <a:ext cx="4563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06" extrusionOk="0">
                    <a:moveTo>
                      <a:pt x="322" y="0"/>
                    </a:moveTo>
                    <a:cubicBezTo>
                      <a:pt x="322" y="167"/>
                      <a:pt x="215" y="334"/>
                      <a:pt x="1" y="453"/>
                    </a:cubicBezTo>
                    <a:lnTo>
                      <a:pt x="1" y="1905"/>
                    </a:lnTo>
                    <a:cubicBezTo>
                      <a:pt x="215" y="1774"/>
                      <a:pt x="322" y="1619"/>
                      <a:pt x="322" y="1453"/>
                    </a:cubicBez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61"/>
              <p:cNvSpPr/>
              <p:nvPr/>
            </p:nvSpPr>
            <p:spPr>
              <a:xfrm>
                <a:off x="1496532" y="2723069"/>
                <a:ext cx="454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894" extrusionOk="0">
                    <a:moveTo>
                      <a:pt x="1" y="1"/>
                    </a:moveTo>
                    <a:lnTo>
                      <a:pt x="1" y="1441"/>
                    </a:lnTo>
                    <a:cubicBezTo>
                      <a:pt x="1" y="1608"/>
                      <a:pt x="108" y="1775"/>
                      <a:pt x="322" y="1894"/>
                    </a:cubicBezTo>
                    <a:lnTo>
                      <a:pt x="310" y="441"/>
                    </a:lnTo>
                    <a:cubicBezTo>
                      <a:pt x="108" y="322"/>
                      <a:pt x="1" y="156"/>
                      <a:pt x="1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61"/>
              <p:cNvSpPr/>
              <p:nvPr/>
            </p:nvSpPr>
            <p:spPr>
              <a:xfrm>
                <a:off x="1500911" y="2729299"/>
                <a:ext cx="65778" cy="58714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156" extrusionOk="0">
                    <a:moveTo>
                      <a:pt x="0" y="0"/>
                    </a:moveTo>
                    <a:lnTo>
                      <a:pt x="12" y="1453"/>
                    </a:lnTo>
                    <a:lnTo>
                      <a:pt x="4655" y="4156"/>
                    </a:lnTo>
                    <a:lnTo>
                      <a:pt x="4655" y="27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61"/>
              <p:cNvSpPr/>
              <p:nvPr/>
            </p:nvSpPr>
            <p:spPr>
              <a:xfrm>
                <a:off x="1796788" y="2750321"/>
                <a:ext cx="471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06" extrusionOk="0">
                    <a:moveTo>
                      <a:pt x="334" y="1"/>
                    </a:moveTo>
                    <a:cubicBezTo>
                      <a:pt x="334" y="167"/>
                      <a:pt x="226" y="334"/>
                      <a:pt x="0" y="465"/>
                    </a:cubicBezTo>
                    <a:lnTo>
                      <a:pt x="12" y="1906"/>
                    </a:lnTo>
                    <a:cubicBezTo>
                      <a:pt x="226" y="1786"/>
                      <a:pt x="334" y="1620"/>
                      <a:pt x="334" y="1453"/>
                    </a:cubicBez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61"/>
              <p:cNvSpPr/>
              <p:nvPr/>
            </p:nvSpPr>
            <p:spPr>
              <a:xfrm>
                <a:off x="1566676" y="2767472"/>
                <a:ext cx="94541" cy="7554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5347" extrusionOk="0">
                    <a:moveTo>
                      <a:pt x="0" y="1"/>
                    </a:moveTo>
                    <a:lnTo>
                      <a:pt x="0" y="1454"/>
                    </a:lnTo>
                    <a:lnTo>
                      <a:pt x="6692" y="5347"/>
                    </a:lnTo>
                    <a:lnTo>
                      <a:pt x="6692" y="389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61"/>
              <p:cNvSpPr/>
              <p:nvPr/>
            </p:nvSpPr>
            <p:spPr>
              <a:xfrm>
                <a:off x="1683243" y="2756876"/>
                <a:ext cx="113726" cy="86135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097" extrusionOk="0">
                    <a:moveTo>
                      <a:pt x="8037" y="1"/>
                    </a:moveTo>
                    <a:lnTo>
                      <a:pt x="0" y="4644"/>
                    </a:lnTo>
                    <a:lnTo>
                      <a:pt x="0" y="6097"/>
                    </a:lnTo>
                    <a:lnTo>
                      <a:pt x="8049" y="1453"/>
                    </a:lnTo>
                    <a:lnTo>
                      <a:pt x="8037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61"/>
              <p:cNvSpPr/>
              <p:nvPr/>
            </p:nvSpPr>
            <p:spPr>
              <a:xfrm>
                <a:off x="1661204" y="2822485"/>
                <a:ext cx="22053" cy="2305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632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2"/>
                      <a:pt x="498" y="1631"/>
                      <a:pt x="781" y="1631"/>
                    </a:cubicBezTo>
                    <a:cubicBezTo>
                      <a:pt x="1063" y="1631"/>
                      <a:pt x="1346" y="1572"/>
                      <a:pt x="1560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1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61"/>
              <p:cNvSpPr/>
              <p:nvPr/>
            </p:nvSpPr>
            <p:spPr>
              <a:xfrm>
                <a:off x="1494851" y="2648263"/>
                <a:ext cx="308163" cy="176749"/>
              </a:xfrm>
              <a:custGeom>
                <a:avLst/>
                <a:gdLst/>
                <a:ahLst/>
                <a:cxnLst/>
                <a:rect l="l" t="t" r="r" b="b"/>
                <a:pathLst>
                  <a:path w="21813" h="12511" extrusionOk="0">
                    <a:moveTo>
                      <a:pt x="9269" y="0"/>
                    </a:moveTo>
                    <a:cubicBezTo>
                      <a:pt x="8987" y="0"/>
                      <a:pt x="8704" y="63"/>
                      <a:pt x="8490" y="188"/>
                    </a:cubicBezTo>
                    <a:lnTo>
                      <a:pt x="441" y="4831"/>
                    </a:lnTo>
                    <a:cubicBezTo>
                      <a:pt x="12" y="5081"/>
                      <a:pt x="0" y="5486"/>
                      <a:pt x="429" y="5736"/>
                    </a:cubicBezTo>
                    <a:lnTo>
                      <a:pt x="11776" y="12332"/>
                    </a:lnTo>
                    <a:cubicBezTo>
                      <a:pt x="11990" y="12451"/>
                      <a:pt x="12273" y="12511"/>
                      <a:pt x="12556" y="12511"/>
                    </a:cubicBezTo>
                    <a:cubicBezTo>
                      <a:pt x="12838" y="12511"/>
                      <a:pt x="13121" y="12451"/>
                      <a:pt x="13335" y="12332"/>
                    </a:cubicBezTo>
                    <a:lnTo>
                      <a:pt x="21372" y="7689"/>
                    </a:lnTo>
                    <a:cubicBezTo>
                      <a:pt x="21813" y="7439"/>
                      <a:pt x="21813" y="7022"/>
                      <a:pt x="21384" y="6784"/>
                    </a:cubicBezTo>
                    <a:lnTo>
                      <a:pt x="14848" y="3010"/>
                    </a:lnTo>
                    <a:cubicBezTo>
                      <a:pt x="14800" y="2962"/>
                      <a:pt x="14752" y="2926"/>
                      <a:pt x="14693" y="2891"/>
                    </a:cubicBezTo>
                    <a:lnTo>
                      <a:pt x="10049" y="188"/>
                    </a:lnTo>
                    <a:cubicBezTo>
                      <a:pt x="9835" y="63"/>
                      <a:pt x="9552" y="0"/>
                      <a:pt x="9269" y="0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61"/>
              <p:cNvSpPr/>
              <p:nvPr/>
            </p:nvSpPr>
            <p:spPr>
              <a:xfrm>
                <a:off x="1651626" y="2834254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322" y="1"/>
                    </a:moveTo>
                    <a:cubicBezTo>
                      <a:pt x="322" y="167"/>
                      <a:pt x="214" y="334"/>
                      <a:pt x="0" y="453"/>
                    </a:cubicBezTo>
                    <a:lnTo>
                      <a:pt x="0" y="1906"/>
                    </a:lnTo>
                    <a:cubicBezTo>
                      <a:pt x="214" y="1787"/>
                      <a:pt x="322" y="1620"/>
                      <a:pt x="322" y="1453"/>
                    </a:cubicBezTo>
                    <a:lnTo>
                      <a:pt x="322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61"/>
              <p:cNvSpPr/>
              <p:nvPr/>
            </p:nvSpPr>
            <p:spPr>
              <a:xfrm>
                <a:off x="1272481" y="2852252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0" y="1"/>
                    </a:moveTo>
                    <a:lnTo>
                      <a:pt x="0" y="1453"/>
                    </a:lnTo>
                    <a:cubicBezTo>
                      <a:pt x="0" y="1620"/>
                      <a:pt x="108" y="1787"/>
                      <a:pt x="322" y="1906"/>
                    </a:cubicBezTo>
                    <a:lnTo>
                      <a:pt x="322" y="453"/>
                    </a:lnTo>
                    <a:cubicBezTo>
                      <a:pt x="108" y="334"/>
                      <a:pt x="0" y="167"/>
                      <a:pt x="0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61"/>
              <p:cNvSpPr/>
              <p:nvPr/>
            </p:nvSpPr>
            <p:spPr>
              <a:xfrm>
                <a:off x="1277016" y="2858652"/>
                <a:ext cx="160149" cy="113543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8037" extrusionOk="0">
                    <a:moveTo>
                      <a:pt x="1" y="0"/>
                    </a:moveTo>
                    <a:lnTo>
                      <a:pt x="1" y="1453"/>
                    </a:lnTo>
                    <a:lnTo>
                      <a:pt x="11336" y="8037"/>
                    </a:lnTo>
                    <a:lnTo>
                      <a:pt x="11336" y="65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61"/>
              <p:cNvSpPr/>
              <p:nvPr/>
            </p:nvSpPr>
            <p:spPr>
              <a:xfrm>
                <a:off x="1459192" y="2840654"/>
                <a:ext cx="192445" cy="131541"/>
              </a:xfrm>
              <a:custGeom>
                <a:avLst/>
                <a:gdLst/>
                <a:ahLst/>
                <a:cxnLst/>
                <a:rect l="l" t="t" r="r" b="b"/>
                <a:pathLst>
                  <a:path w="13622" h="9311" extrusionOk="0">
                    <a:moveTo>
                      <a:pt x="13621" y="0"/>
                    </a:moveTo>
                    <a:lnTo>
                      <a:pt x="0" y="7858"/>
                    </a:lnTo>
                    <a:lnTo>
                      <a:pt x="12" y="9311"/>
                    </a:lnTo>
                    <a:lnTo>
                      <a:pt x="13621" y="1453"/>
                    </a:lnTo>
                    <a:lnTo>
                      <a:pt x="13621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61"/>
              <p:cNvSpPr/>
              <p:nvPr/>
            </p:nvSpPr>
            <p:spPr>
              <a:xfrm>
                <a:off x="1437153" y="2951669"/>
                <a:ext cx="22223" cy="23183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641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8"/>
                      <a:pt x="498" y="1640"/>
                      <a:pt x="782" y="1640"/>
                    </a:cubicBezTo>
                    <a:cubicBezTo>
                      <a:pt x="1066" y="1640"/>
                      <a:pt x="1352" y="1578"/>
                      <a:pt x="1572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0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61"/>
              <p:cNvSpPr/>
              <p:nvPr/>
            </p:nvSpPr>
            <p:spPr>
              <a:xfrm>
                <a:off x="1270969" y="2732195"/>
                <a:ext cx="386712" cy="222127"/>
              </a:xfrm>
              <a:custGeom>
                <a:avLst/>
                <a:gdLst/>
                <a:ahLst/>
                <a:cxnLst/>
                <a:rect l="l" t="t" r="r" b="b"/>
                <a:pathLst>
                  <a:path w="27373" h="15723" extrusionOk="0">
                    <a:moveTo>
                      <a:pt x="14828" y="1"/>
                    </a:moveTo>
                    <a:cubicBezTo>
                      <a:pt x="14544" y="1"/>
                      <a:pt x="14258" y="63"/>
                      <a:pt x="14038" y="188"/>
                    </a:cubicBezTo>
                    <a:lnTo>
                      <a:pt x="429" y="8046"/>
                    </a:lnTo>
                    <a:cubicBezTo>
                      <a:pt x="0" y="8296"/>
                      <a:pt x="0" y="8701"/>
                      <a:pt x="429" y="8951"/>
                    </a:cubicBezTo>
                    <a:lnTo>
                      <a:pt x="11764" y="15535"/>
                    </a:lnTo>
                    <a:cubicBezTo>
                      <a:pt x="11978" y="15660"/>
                      <a:pt x="12261" y="15723"/>
                      <a:pt x="12543" y="15723"/>
                    </a:cubicBezTo>
                    <a:cubicBezTo>
                      <a:pt x="12826" y="15723"/>
                      <a:pt x="13109" y="15660"/>
                      <a:pt x="13323" y="15535"/>
                    </a:cubicBezTo>
                    <a:lnTo>
                      <a:pt x="26944" y="7677"/>
                    </a:lnTo>
                    <a:cubicBezTo>
                      <a:pt x="27373" y="7427"/>
                      <a:pt x="27373" y="7022"/>
                      <a:pt x="26944" y="6772"/>
                    </a:cubicBezTo>
                    <a:lnTo>
                      <a:pt x="15609" y="188"/>
                    </a:lnTo>
                    <a:cubicBezTo>
                      <a:pt x="15395" y="63"/>
                      <a:pt x="15112" y="1"/>
                      <a:pt x="14828" y="1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61"/>
              <p:cNvSpPr/>
              <p:nvPr/>
            </p:nvSpPr>
            <p:spPr>
              <a:xfrm>
                <a:off x="1429086" y="2962773"/>
                <a:ext cx="471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06" extrusionOk="0">
                    <a:moveTo>
                      <a:pt x="334" y="0"/>
                    </a:moveTo>
                    <a:cubicBezTo>
                      <a:pt x="334" y="155"/>
                      <a:pt x="214" y="322"/>
                      <a:pt x="0" y="453"/>
                    </a:cubicBezTo>
                    <a:lnTo>
                      <a:pt x="12" y="1905"/>
                    </a:lnTo>
                    <a:cubicBezTo>
                      <a:pt x="226" y="1774"/>
                      <a:pt x="334" y="1607"/>
                      <a:pt x="334" y="144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61"/>
              <p:cNvSpPr/>
              <p:nvPr/>
            </p:nvSpPr>
            <p:spPr>
              <a:xfrm>
                <a:off x="1092833" y="2956034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1" y="1"/>
                    </a:moveTo>
                    <a:lnTo>
                      <a:pt x="1" y="1453"/>
                    </a:lnTo>
                    <a:cubicBezTo>
                      <a:pt x="1" y="1608"/>
                      <a:pt x="108" y="1775"/>
                      <a:pt x="322" y="1906"/>
                    </a:cubicBezTo>
                    <a:lnTo>
                      <a:pt x="322" y="453"/>
                    </a:lnTo>
                    <a:cubicBezTo>
                      <a:pt x="108" y="322"/>
                      <a:pt x="1" y="168"/>
                      <a:pt x="1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61"/>
              <p:cNvSpPr/>
              <p:nvPr/>
            </p:nvSpPr>
            <p:spPr>
              <a:xfrm>
                <a:off x="1097382" y="2962434"/>
                <a:ext cx="160135" cy="113557"/>
              </a:xfrm>
              <a:custGeom>
                <a:avLst/>
                <a:gdLst/>
                <a:ahLst/>
                <a:cxnLst/>
                <a:rect l="l" t="t" r="r" b="b"/>
                <a:pathLst>
                  <a:path w="11335" h="8038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11335" y="8037"/>
                    </a:lnTo>
                    <a:lnTo>
                      <a:pt x="11335" y="6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61"/>
              <p:cNvSpPr/>
              <p:nvPr/>
            </p:nvSpPr>
            <p:spPr>
              <a:xfrm>
                <a:off x="1279545" y="2969159"/>
                <a:ext cx="149723" cy="106832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7562" extrusionOk="0">
                    <a:moveTo>
                      <a:pt x="10585" y="1"/>
                    </a:moveTo>
                    <a:lnTo>
                      <a:pt x="6323" y="2465"/>
                    </a:lnTo>
                    <a:lnTo>
                      <a:pt x="0" y="6108"/>
                    </a:lnTo>
                    <a:lnTo>
                      <a:pt x="12" y="7561"/>
                    </a:lnTo>
                    <a:lnTo>
                      <a:pt x="6335" y="3906"/>
                    </a:lnTo>
                    <a:lnTo>
                      <a:pt x="10597" y="1453"/>
                    </a:lnTo>
                    <a:lnTo>
                      <a:pt x="10585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61"/>
              <p:cNvSpPr/>
              <p:nvPr/>
            </p:nvSpPr>
            <p:spPr>
              <a:xfrm>
                <a:off x="1257505" y="3055451"/>
                <a:ext cx="22223" cy="23183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641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8"/>
                      <a:pt x="498" y="1641"/>
                      <a:pt x="782" y="1641"/>
                    </a:cubicBezTo>
                    <a:cubicBezTo>
                      <a:pt x="1066" y="1641"/>
                      <a:pt x="1352" y="1578"/>
                      <a:pt x="1572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1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61"/>
              <p:cNvSpPr/>
              <p:nvPr/>
            </p:nvSpPr>
            <p:spPr>
              <a:xfrm>
                <a:off x="1091321" y="2860673"/>
                <a:ext cx="343990" cy="197432"/>
              </a:xfrm>
              <a:custGeom>
                <a:avLst/>
                <a:gdLst/>
                <a:ahLst/>
                <a:cxnLst/>
                <a:rect l="l" t="t" r="r" b="b"/>
                <a:pathLst>
                  <a:path w="24349" h="13975" extrusionOk="0">
                    <a:moveTo>
                      <a:pt x="11794" y="0"/>
                    </a:moveTo>
                    <a:cubicBezTo>
                      <a:pt x="11511" y="0"/>
                      <a:pt x="11228" y="60"/>
                      <a:pt x="11014" y="179"/>
                    </a:cubicBezTo>
                    <a:lnTo>
                      <a:pt x="429" y="6298"/>
                    </a:lnTo>
                    <a:cubicBezTo>
                      <a:pt x="0" y="6548"/>
                      <a:pt x="0" y="6953"/>
                      <a:pt x="429" y="7203"/>
                    </a:cubicBezTo>
                    <a:lnTo>
                      <a:pt x="11764" y="13787"/>
                    </a:lnTo>
                    <a:cubicBezTo>
                      <a:pt x="11978" y="13912"/>
                      <a:pt x="12261" y="13975"/>
                      <a:pt x="12544" y="13975"/>
                    </a:cubicBezTo>
                    <a:cubicBezTo>
                      <a:pt x="12826" y="13975"/>
                      <a:pt x="13109" y="13912"/>
                      <a:pt x="13323" y="13787"/>
                    </a:cubicBezTo>
                    <a:lnTo>
                      <a:pt x="23908" y="7680"/>
                    </a:lnTo>
                    <a:cubicBezTo>
                      <a:pt x="24337" y="7430"/>
                      <a:pt x="24349" y="7025"/>
                      <a:pt x="23920" y="6775"/>
                    </a:cubicBezTo>
                    <a:lnTo>
                      <a:pt x="12573" y="179"/>
                    </a:lnTo>
                    <a:cubicBezTo>
                      <a:pt x="12359" y="60"/>
                      <a:pt x="12076" y="0"/>
                      <a:pt x="11794" y="0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61"/>
              <p:cNvSpPr/>
              <p:nvPr/>
            </p:nvSpPr>
            <p:spPr>
              <a:xfrm>
                <a:off x="1157933" y="2552844"/>
                <a:ext cx="166365" cy="119448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8455" extrusionOk="0">
                    <a:moveTo>
                      <a:pt x="11776" y="1"/>
                    </a:moveTo>
                    <a:lnTo>
                      <a:pt x="0" y="6847"/>
                    </a:lnTo>
                    <a:lnTo>
                      <a:pt x="0" y="8454"/>
                    </a:lnTo>
                    <a:lnTo>
                      <a:pt x="11776" y="1620"/>
                    </a:lnTo>
                    <a:lnTo>
                      <a:pt x="1177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61"/>
              <p:cNvSpPr/>
              <p:nvPr/>
            </p:nvSpPr>
            <p:spPr>
              <a:xfrm>
                <a:off x="926480" y="2515844"/>
                <a:ext cx="231465" cy="156448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1074" extrusionOk="0">
                    <a:moveTo>
                      <a:pt x="12" y="0"/>
                    </a:moveTo>
                    <a:lnTo>
                      <a:pt x="0" y="1620"/>
                    </a:lnTo>
                    <a:lnTo>
                      <a:pt x="16383" y="11073"/>
                    </a:lnTo>
                    <a:lnTo>
                      <a:pt x="16383" y="946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61"/>
              <p:cNvSpPr/>
              <p:nvPr/>
            </p:nvSpPr>
            <p:spPr>
              <a:xfrm>
                <a:off x="926649" y="2419295"/>
                <a:ext cx="397647" cy="230278"/>
              </a:xfrm>
              <a:custGeom>
                <a:avLst/>
                <a:gdLst/>
                <a:ahLst/>
                <a:cxnLst/>
                <a:rect l="l" t="t" r="r" b="b"/>
                <a:pathLst>
                  <a:path w="28147" h="16300" extrusionOk="0">
                    <a:moveTo>
                      <a:pt x="11764" y="0"/>
                    </a:moveTo>
                    <a:lnTo>
                      <a:pt x="0" y="6834"/>
                    </a:lnTo>
                    <a:lnTo>
                      <a:pt x="16371" y="16300"/>
                    </a:lnTo>
                    <a:lnTo>
                      <a:pt x="28147" y="9454"/>
                    </a:lnTo>
                    <a:lnTo>
                      <a:pt x="11764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61"/>
              <p:cNvSpPr/>
              <p:nvPr/>
            </p:nvSpPr>
            <p:spPr>
              <a:xfrm>
                <a:off x="1020174" y="2401791"/>
                <a:ext cx="97056" cy="130213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9217" extrusionOk="0">
                    <a:moveTo>
                      <a:pt x="6870" y="1"/>
                    </a:moveTo>
                    <a:lnTo>
                      <a:pt x="24" y="3978"/>
                    </a:lnTo>
                    <a:lnTo>
                      <a:pt x="0" y="9216"/>
                    </a:lnTo>
                    <a:lnTo>
                      <a:pt x="6858" y="5240"/>
                    </a:lnTo>
                    <a:lnTo>
                      <a:pt x="6870" y="1"/>
                    </a:lnTo>
                    <a:close/>
                  </a:path>
                </a:pathLst>
              </a:custGeom>
              <a:solidFill>
                <a:srgbClr val="DBD9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61"/>
              <p:cNvSpPr/>
              <p:nvPr/>
            </p:nvSpPr>
            <p:spPr>
              <a:xfrm>
                <a:off x="962138" y="2424508"/>
                <a:ext cx="58375" cy="107496"/>
              </a:xfrm>
              <a:custGeom>
                <a:avLst/>
                <a:gdLst/>
                <a:ahLst/>
                <a:cxnLst/>
                <a:rect l="l" t="t" r="r" b="b"/>
                <a:pathLst>
                  <a:path w="4132" h="7609" extrusionOk="0">
                    <a:moveTo>
                      <a:pt x="24" y="0"/>
                    </a:moveTo>
                    <a:lnTo>
                      <a:pt x="0" y="5239"/>
                    </a:lnTo>
                    <a:lnTo>
                      <a:pt x="4108" y="7608"/>
                    </a:lnTo>
                    <a:lnTo>
                      <a:pt x="4132" y="237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9D7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61"/>
              <p:cNvSpPr/>
              <p:nvPr/>
            </p:nvSpPr>
            <p:spPr>
              <a:xfrm>
                <a:off x="962477" y="2368322"/>
                <a:ext cx="154753" cy="89667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6347" extrusionOk="0">
                    <a:moveTo>
                      <a:pt x="6858" y="1"/>
                    </a:moveTo>
                    <a:lnTo>
                      <a:pt x="0" y="3977"/>
                    </a:lnTo>
                    <a:lnTo>
                      <a:pt x="4108" y="6347"/>
                    </a:lnTo>
                    <a:lnTo>
                      <a:pt x="10954" y="2370"/>
                    </a:lnTo>
                    <a:lnTo>
                      <a:pt x="6858" y="1"/>
                    </a:lnTo>
                    <a:close/>
                  </a:path>
                </a:pathLst>
              </a:custGeom>
              <a:solidFill>
                <a:srgbClr val="DEDC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61"/>
              <p:cNvSpPr/>
              <p:nvPr/>
            </p:nvSpPr>
            <p:spPr>
              <a:xfrm>
                <a:off x="1239168" y="2373366"/>
                <a:ext cx="1865" cy="194974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801" extrusionOk="0">
                    <a:moveTo>
                      <a:pt x="132" y="1"/>
                    </a:moveTo>
                    <a:lnTo>
                      <a:pt x="131" y="72"/>
                    </a:lnTo>
                    <a:lnTo>
                      <a:pt x="131" y="72"/>
                    </a:lnTo>
                    <a:cubicBezTo>
                      <a:pt x="132" y="48"/>
                      <a:pt x="132" y="24"/>
                      <a:pt x="132" y="1"/>
                    </a:cubicBezTo>
                    <a:close/>
                    <a:moveTo>
                      <a:pt x="131" y="72"/>
                    </a:moveTo>
                    <a:cubicBezTo>
                      <a:pt x="130" y="137"/>
                      <a:pt x="125" y="206"/>
                      <a:pt x="108" y="275"/>
                    </a:cubicBezTo>
                    <a:lnTo>
                      <a:pt x="1" y="13800"/>
                    </a:lnTo>
                    <a:cubicBezTo>
                      <a:pt x="25" y="13705"/>
                      <a:pt x="37" y="13610"/>
                      <a:pt x="37" y="13514"/>
                    </a:cubicBezTo>
                    <a:lnTo>
                      <a:pt x="131" y="72"/>
                    </a:ln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61"/>
              <p:cNvSpPr/>
              <p:nvPr/>
            </p:nvSpPr>
            <p:spPr>
              <a:xfrm>
                <a:off x="1231101" y="2377237"/>
                <a:ext cx="9607" cy="20572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4562" extrusionOk="0">
                    <a:moveTo>
                      <a:pt x="679" y="1"/>
                    </a:moveTo>
                    <a:lnTo>
                      <a:pt x="679" y="1"/>
                    </a:lnTo>
                    <a:cubicBezTo>
                      <a:pt x="620" y="358"/>
                      <a:pt x="429" y="715"/>
                      <a:pt x="108" y="1036"/>
                    </a:cubicBezTo>
                    <a:lnTo>
                      <a:pt x="0" y="14562"/>
                    </a:lnTo>
                    <a:cubicBezTo>
                      <a:pt x="322" y="14240"/>
                      <a:pt x="512" y="13883"/>
                      <a:pt x="584" y="13526"/>
                    </a:cubicBezTo>
                    <a:lnTo>
                      <a:pt x="679" y="1"/>
                    </a:lnTo>
                    <a:close/>
                  </a:path>
                </a:pathLst>
              </a:custGeom>
              <a:solidFill>
                <a:srgbClr val="D4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61"/>
              <p:cNvSpPr/>
              <p:nvPr/>
            </p:nvSpPr>
            <p:spPr>
              <a:xfrm>
                <a:off x="1179295" y="2391873"/>
                <a:ext cx="53331" cy="210104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14872" extrusionOk="0">
                    <a:moveTo>
                      <a:pt x="3775" y="0"/>
                    </a:moveTo>
                    <a:lnTo>
                      <a:pt x="3775" y="0"/>
                    </a:lnTo>
                    <a:cubicBezTo>
                      <a:pt x="3572" y="203"/>
                      <a:pt x="3334" y="393"/>
                      <a:pt x="3036" y="560"/>
                    </a:cubicBezTo>
                    <a:cubicBezTo>
                      <a:pt x="2215" y="1036"/>
                      <a:pt x="1179" y="1298"/>
                      <a:pt x="108" y="1346"/>
                    </a:cubicBezTo>
                    <a:lnTo>
                      <a:pt x="0" y="14871"/>
                    </a:lnTo>
                    <a:cubicBezTo>
                      <a:pt x="1072" y="14824"/>
                      <a:pt x="2120" y="14562"/>
                      <a:pt x="2929" y="14085"/>
                    </a:cubicBezTo>
                    <a:cubicBezTo>
                      <a:pt x="3227" y="13919"/>
                      <a:pt x="3477" y="13728"/>
                      <a:pt x="3667" y="13526"/>
                    </a:cubicBezTo>
                    <a:lnTo>
                      <a:pt x="37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61"/>
              <p:cNvSpPr/>
              <p:nvPr/>
            </p:nvSpPr>
            <p:spPr>
              <a:xfrm>
                <a:off x="1153554" y="2408855"/>
                <a:ext cx="27266" cy="193208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3676" extrusionOk="0">
                    <a:moveTo>
                      <a:pt x="108" y="1"/>
                    </a:moveTo>
                    <a:lnTo>
                      <a:pt x="1" y="13526"/>
                    </a:lnTo>
                    <a:cubicBezTo>
                      <a:pt x="497" y="13626"/>
                      <a:pt x="1009" y="13675"/>
                      <a:pt x="1518" y="13675"/>
                    </a:cubicBezTo>
                    <a:cubicBezTo>
                      <a:pt x="1620" y="13675"/>
                      <a:pt x="1721" y="13673"/>
                      <a:pt x="1822" y="13669"/>
                    </a:cubicBezTo>
                    <a:lnTo>
                      <a:pt x="1930" y="144"/>
                    </a:lnTo>
                    <a:lnTo>
                      <a:pt x="1930" y="144"/>
                    </a:lnTo>
                    <a:cubicBezTo>
                      <a:pt x="1828" y="148"/>
                      <a:pt x="1727" y="150"/>
                      <a:pt x="1625" y="150"/>
                    </a:cubicBezTo>
                    <a:cubicBezTo>
                      <a:pt x="1117" y="150"/>
                      <a:pt x="604" y="100"/>
                      <a:pt x="108" y="1"/>
                    </a:cubicBezTo>
                    <a:close/>
                  </a:path>
                </a:pathLst>
              </a:custGeom>
              <a:solidFill>
                <a:srgbClr val="D4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61"/>
              <p:cNvSpPr/>
              <p:nvPr/>
            </p:nvSpPr>
            <p:spPr>
              <a:xfrm>
                <a:off x="1108981" y="2372857"/>
                <a:ext cx="46098" cy="22710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6075" extrusionOk="0">
                    <a:moveTo>
                      <a:pt x="108" y="1"/>
                    </a:moveTo>
                    <a:lnTo>
                      <a:pt x="1" y="13526"/>
                    </a:lnTo>
                    <a:cubicBezTo>
                      <a:pt x="1" y="14217"/>
                      <a:pt x="453" y="14908"/>
                      <a:pt x="1370" y="15431"/>
                    </a:cubicBezTo>
                    <a:cubicBezTo>
                      <a:pt x="1894" y="15741"/>
                      <a:pt x="2501" y="15955"/>
                      <a:pt x="3156" y="16074"/>
                    </a:cubicBezTo>
                    <a:lnTo>
                      <a:pt x="3263" y="2549"/>
                    </a:lnTo>
                    <a:cubicBezTo>
                      <a:pt x="2608" y="2430"/>
                      <a:pt x="2001" y="2216"/>
                      <a:pt x="1477" y="1906"/>
                    </a:cubicBezTo>
                    <a:cubicBezTo>
                      <a:pt x="560" y="1382"/>
                      <a:pt x="108" y="692"/>
                      <a:pt x="108" y="1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61"/>
              <p:cNvSpPr/>
              <p:nvPr/>
            </p:nvSpPr>
            <p:spPr>
              <a:xfrm>
                <a:off x="1104107" y="2335348"/>
                <a:ext cx="143493" cy="75540"/>
              </a:xfrm>
              <a:custGeom>
                <a:avLst/>
                <a:gdLst/>
                <a:ahLst/>
                <a:cxnLst/>
                <a:rect l="l" t="t" r="r" b="b"/>
                <a:pathLst>
                  <a:path w="10157" h="5347" extrusionOk="0">
                    <a:moveTo>
                      <a:pt x="5062" y="1"/>
                    </a:moveTo>
                    <a:cubicBezTo>
                      <a:pt x="3879" y="1"/>
                      <a:pt x="2697" y="263"/>
                      <a:pt x="1798" y="787"/>
                    </a:cubicBezTo>
                    <a:cubicBezTo>
                      <a:pt x="0" y="1823"/>
                      <a:pt x="12" y="3525"/>
                      <a:pt x="1822" y="4561"/>
                    </a:cubicBezTo>
                    <a:cubicBezTo>
                      <a:pt x="2727" y="5085"/>
                      <a:pt x="3911" y="5347"/>
                      <a:pt x="5095" y="5347"/>
                    </a:cubicBezTo>
                    <a:cubicBezTo>
                      <a:pt x="6278" y="5347"/>
                      <a:pt x="7460" y="5085"/>
                      <a:pt x="8358" y="4561"/>
                    </a:cubicBezTo>
                    <a:cubicBezTo>
                      <a:pt x="10156" y="3525"/>
                      <a:pt x="10144" y="1823"/>
                      <a:pt x="8335" y="787"/>
                    </a:cubicBezTo>
                    <a:cubicBezTo>
                      <a:pt x="7430" y="263"/>
                      <a:pt x="6245" y="1"/>
                      <a:pt x="5062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61"/>
              <p:cNvSpPr/>
              <p:nvPr/>
            </p:nvSpPr>
            <p:spPr>
              <a:xfrm>
                <a:off x="1137067" y="2352810"/>
                <a:ext cx="77390" cy="40687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2880" extrusionOk="0">
                    <a:moveTo>
                      <a:pt x="2739" y="0"/>
                    </a:moveTo>
                    <a:cubicBezTo>
                      <a:pt x="2102" y="0"/>
                      <a:pt x="1465" y="140"/>
                      <a:pt x="977" y="420"/>
                    </a:cubicBezTo>
                    <a:cubicBezTo>
                      <a:pt x="1" y="979"/>
                      <a:pt x="13" y="1896"/>
                      <a:pt x="989" y="2456"/>
                    </a:cubicBezTo>
                    <a:cubicBezTo>
                      <a:pt x="1475" y="2740"/>
                      <a:pt x="2108" y="2880"/>
                      <a:pt x="2741" y="2880"/>
                    </a:cubicBezTo>
                    <a:cubicBezTo>
                      <a:pt x="3381" y="2880"/>
                      <a:pt x="4023" y="2737"/>
                      <a:pt x="4513" y="2456"/>
                    </a:cubicBezTo>
                    <a:cubicBezTo>
                      <a:pt x="5478" y="1896"/>
                      <a:pt x="5478" y="979"/>
                      <a:pt x="4501" y="420"/>
                    </a:cubicBezTo>
                    <a:cubicBezTo>
                      <a:pt x="4013" y="140"/>
                      <a:pt x="3376" y="0"/>
                      <a:pt x="2739" y="0"/>
                    </a:cubicBez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61"/>
              <p:cNvSpPr/>
              <p:nvPr/>
            </p:nvSpPr>
            <p:spPr>
              <a:xfrm>
                <a:off x="1160618" y="2275136"/>
                <a:ext cx="28947" cy="108669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7692" extrusionOk="0">
                    <a:moveTo>
                      <a:pt x="2049" y="12"/>
                    </a:moveTo>
                    <a:lnTo>
                      <a:pt x="2049" y="14"/>
                    </a:lnTo>
                    <a:lnTo>
                      <a:pt x="2049" y="14"/>
                    </a:lnTo>
                    <a:cubicBezTo>
                      <a:pt x="2049" y="13"/>
                      <a:pt x="2049" y="13"/>
                      <a:pt x="2049" y="12"/>
                    </a:cubicBezTo>
                    <a:close/>
                    <a:moveTo>
                      <a:pt x="13" y="0"/>
                    </a:moveTo>
                    <a:lnTo>
                      <a:pt x="1" y="7097"/>
                    </a:lnTo>
                    <a:cubicBezTo>
                      <a:pt x="1" y="7251"/>
                      <a:pt x="108" y="7406"/>
                      <a:pt x="310" y="7513"/>
                    </a:cubicBezTo>
                    <a:cubicBezTo>
                      <a:pt x="507" y="7632"/>
                      <a:pt x="766" y="7692"/>
                      <a:pt x="1025" y="7692"/>
                    </a:cubicBezTo>
                    <a:cubicBezTo>
                      <a:pt x="1284" y="7692"/>
                      <a:pt x="1543" y="7632"/>
                      <a:pt x="1739" y="7513"/>
                    </a:cubicBezTo>
                    <a:cubicBezTo>
                      <a:pt x="1941" y="7406"/>
                      <a:pt x="2037" y="7251"/>
                      <a:pt x="2037" y="7108"/>
                    </a:cubicBezTo>
                    <a:lnTo>
                      <a:pt x="2049" y="14"/>
                    </a:lnTo>
                    <a:lnTo>
                      <a:pt x="2049" y="14"/>
                    </a:lnTo>
                    <a:cubicBezTo>
                      <a:pt x="2048" y="168"/>
                      <a:pt x="1941" y="310"/>
                      <a:pt x="1751" y="429"/>
                    </a:cubicBezTo>
                    <a:cubicBezTo>
                      <a:pt x="1549" y="542"/>
                      <a:pt x="1287" y="599"/>
                      <a:pt x="1026" y="599"/>
                    </a:cubicBezTo>
                    <a:cubicBezTo>
                      <a:pt x="766" y="599"/>
                      <a:pt x="507" y="542"/>
                      <a:pt x="310" y="429"/>
                    </a:cubicBezTo>
                    <a:cubicBezTo>
                      <a:pt x="108" y="310"/>
                      <a:pt x="13" y="155"/>
                      <a:pt x="13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61"/>
              <p:cNvSpPr/>
              <p:nvPr/>
            </p:nvSpPr>
            <p:spPr>
              <a:xfrm>
                <a:off x="1149683" y="2271943"/>
                <a:ext cx="9607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739" extrusionOk="0">
                    <a:moveTo>
                      <a:pt x="1" y="0"/>
                    </a:moveTo>
                    <a:lnTo>
                      <a:pt x="1" y="798"/>
                    </a:lnTo>
                    <a:cubicBezTo>
                      <a:pt x="1" y="1143"/>
                      <a:pt x="227" y="1477"/>
                      <a:pt x="680" y="1739"/>
                    </a:cubicBezTo>
                    <a:lnTo>
                      <a:pt x="680" y="929"/>
                    </a:lnTo>
                    <a:cubicBezTo>
                      <a:pt x="227" y="667"/>
                      <a:pt x="13" y="334"/>
                      <a:pt x="1" y="0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61"/>
              <p:cNvSpPr/>
              <p:nvPr/>
            </p:nvSpPr>
            <p:spPr>
              <a:xfrm>
                <a:off x="1159276" y="2285054"/>
                <a:ext cx="201529" cy="126851"/>
              </a:xfrm>
              <a:custGeom>
                <a:avLst/>
                <a:gdLst/>
                <a:ahLst/>
                <a:cxnLst/>
                <a:rect l="l" t="t" r="r" b="b"/>
                <a:pathLst>
                  <a:path w="14265" h="8979" extrusionOk="0">
                    <a:moveTo>
                      <a:pt x="1" y="1"/>
                    </a:moveTo>
                    <a:lnTo>
                      <a:pt x="1" y="811"/>
                    </a:lnTo>
                    <a:lnTo>
                      <a:pt x="14264" y="8978"/>
                    </a:lnTo>
                    <a:lnTo>
                      <a:pt x="14264" y="81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61"/>
              <p:cNvSpPr/>
              <p:nvPr/>
            </p:nvSpPr>
            <p:spPr>
              <a:xfrm>
                <a:off x="1360793" y="2387324"/>
                <a:ext cx="54504" cy="29979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122" extrusionOk="0">
                    <a:moveTo>
                      <a:pt x="3858" y="1"/>
                    </a:moveTo>
                    <a:cubicBezTo>
                      <a:pt x="3858" y="334"/>
                      <a:pt x="3644" y="668"/>
                      <a:pt x="3203" y="930"/>
                    </a:cubicBezTo>
                    <a:cubicBezTo>
                      <a:pt x="2762" y="1186"/>
                      <a:pt x="2185" y="1314"/>
                      <a:pt x="1606" y="1314"/>
                    </a:cubicBezTo>
                    <a:cubicBezTo>
                      <a:pt x="1027" y="1314"/>
                      <a:pt x="447" y="1186"/>
                      <a:pt x="0" y="930"/>
                    </a:cubicBezTo>
                    <a:lnTo>
                      <a:pt x="0" y="1739"/>
                    </a:lnTo>
                    <a:cubicBezTo>
                      <a:pt x="444" y="1994"/>
                      <a:pt x="1020" y="2122"/>
                      <a:pt x="1596" y="2122"/>
                    </a:cubicBezTo>
                    <a:cubicBezTo>
                      <a:pt x="2178" y="2122"/>
                      <a:pt x="2760" y="1991"/>
                      <a:pt x="3203" y="1727"/>
                    </a:cubicBezTo>
                    <a:cubicBezTo>
                      <a:pt x="3644" y="1477"/>
                      <a:pt x="3858" y="1144"/>
                      <a:pt x="3858" y="81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61"/>
              <p:cNvSpPr/>
              <p:nvPr/>
            </p:nvSpPr>
            <p:spPr>
              <a:xfrm>
                <a:off x="1146660" y="2253309"/>
                <a:ext cx="271841" cy="152605"/>
              </a:xfrm>
              <a:custGeom>
                <a:avLst/>
                <a:gdLst/>
                <a:ahLst/>
                <a:cxnLst/>
                <a:rect l="l" t="t" r="r" b="b"/>
                <a:pathLst>
                  <a:path w="19242" h="10802" extrusionOk="0">
                    <a:moveTo>
                      <a:pt x="2499" y="1"/>
                    </a:moveTo>
                    <a:cubicBezTo>
                      <a:pt x="1913" y="1"/>
                      <a:pt x="1327" y="132"/>
                      <a:pt x="882" y="391"/>
                    </a:cubicBezTo>
                    <a:cubicBezTo>
                      <a:pt x="1" y="903"/>
                      <a:pt x="1" y="1736"/>
                      <a:pt x="894" y="2248"/>
                    </a:cubicBezTo>
                    <a:lnTo>
                      <a:pt x="15157" y="10428"/>
                    </a:lnTo>
                    <a:cubicBezTo>
                      <a:pt x="15601" y="10676"/>
                      <a:pt x="16177" y="10801"/>
                      <a:pt x="16753" y="10801"/>
                    </a:cubicBezTo>
                    <a:cubicBezTo>
                      <a:pt x="17335" y="10801"/>
                      <a:pt x="17917" y="10673"/>
                      <a:pt x="18360" y="10416"/>
                    </a:cubicBezTo>
                    <a:cubicBezTo>
                      <a:pt x="19241" y="9892"/>
                      <a:pt x="19229" y="9070"/>
                      <a:pt x="18348" y="8558"/>
                    </a:cubicBezTo>
                    <a:lnTo>
                      <a:pt x="4084" y="379"/>
                    </a:lnTo>
                    <a:cubicBezTo>
                      <a:pt x="3643" y="126"/>
                      <a:pt x="3071" y="1"/>
                      <a:pt x="24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61"/>
              <p:cNvSpPr/>
              <p:nvPr/>
            </p:nvSpPr>
            <p:spPr>
              <a:xfrm>
                <a:off x="1489807" y="2641326"/>
                <a:ext cx="4380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70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24" y="227"/>
                      <a:pt x="36" y="298"/>
                      <a:pt x="48" y="369"/>
                    </a:cubicBezTo>
                    <a:lnTo>
                      <a:pt x="310" y="227"/>
                    </a:lnTo>
                    <a:cubicBezTo>
                      <a:pt x="298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61"/>
              <p:cNvSpPr/>
              <p:nvPr/>
            </p:nvSpPr>
            <p:spPr>
              <a:xfrm>
                <a:off x="1490471" y="2644519"/>
                <a:ext cx="3885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70" extrusionOk="0">
                    <a:moveTo>
                      <a:pt x="263" y="1"/>
                    </a:moveTo>
                    <a:lnTo>
                      <a:pt x="1" y="143"/>
                    </a:lnTo>
                    <a:cubicBezTo>
                      <a:pt x="13" y="227"/>
                      <a:pt x="13" y="310"/>
                      <a:pt x="13" y="370"/>
                    </a:cubicBezTo>
                    <a:lnTo>
                      <a:pt x="275" y="227"/>
                    </a:lnTo>
                    <a:cubicBezTo>
                      <a:pt x="275" y="155"/>
                      <a:pt x="275" y="72"/>
                      <a:pt x="263" y="1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61"/>
              <p:cNvSpPr/>
              <p:nvPr/>
            </p:nvSpPr>
            <p:spPr>
              <a:xfrm>
                <a:off x="1487617" y="2647712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44"/>
                    </a:lnTo>
                    <a:cubicBezTo>
                      <a:pt x="204" y="335"/>
                      <a:pt x="139" y="473"/>
                      <a:pt x="22" y="548"/>
                    </a:cubicBezTo>
                    <a:lnTo>
                      <a:pt x="22" y="548"/>
                    </a:lnTo>
                    <a:lnTo>
                      <a:pt x="262" y="406"/>
                    </a:lnTo>
                    <a:cubicBezTo>
                      <a:pt x="393" y="334"/>
                      <a:pt x="465" y="191"/>
                      <a:pt x="477" y="1"/>
                    </a:cubicBezTo>
                    <a:close/>
                    <a:moveTo>
                      <a:pt x="22" y="548"/>
                    </a:moveTo>
                    <a:lnTo>
                      <a:pt x="1" y="560"/>
                    </a:lnTo>
                    <a:cubicBezTo>
                      <a:pt x="8" y="556"/>
                      <a:pt x="15" y="552"/>
                      <a:pt x="22" y="548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61"/>
              <p:cNvSpPr/>
              <p:nvPr/>
            </p:nvSpPr>
            <p:spPr>
              <a:xfrm>
                <a:off x="1448936" y="2555331"/>
                <a:ext cx="7247" cy="291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06" extrusionOk="0">
                    <a:moveTo>
                      <a:pt x="464" y="0"/>
                    </a:moveTo>
                    <a:cubicBezTo>
                      <a:pt x="389" y="0"/>
                      <a:pt x="321" y="23"/>
                      <a:pt x="262" y="63"/>
                    </a:cubicBezTo>
                    <a:lnTo>
                      <a:pt x="0" y="206"/>
                    </a:lnTo>
                    <a:cubicBezTo>
                      <a:pt x="72" y="170"/>
                      <a:pt x="155" y="146"/>
                      <a:pt x="250" y="146"/>
                    </a:cubicBezTo>
                    <a:lnTo>
                      <a:pt x="512" y="3"/>
                    </a:lnTo>
                    <a:cubicBezTo>
                      <a:pt x="496" y="1"/>
                      <a:pt x="480" y="0"/>
                      <a:pt x="46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61"/>
              <p:cNvSpPr/>
              <p:nvPr/>
            </p:nvSpPr>
            <p:spPr>
              <a:xfrm>
                <a:off x="1452468" y="2555373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43"/>
                    </a:lnTo>
                    <a:lnTo>
                      <a:pt x="12" y="143"/>
                    </a:lnTo>
                    <a:cubicBezTo>
                      <a:pt x="83" y="155"/>
                      <a:pt x="155" y="167"/>
                      <a:pt x="226" y="191"/>
                    </a:cubicBezTo>
                    <a:lnTo>
                      <a:pt x="488" y="36"/>
                    </a:lnTo>
                    <a:cubicBezTo>
                      <a:pt x="417" y="12"/>
                      <a:pt x="345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61"/>
              <p:cNvSpPr/>
              <p:nvPr/>
            </p:nvSpPr>
            <p:spPr>
              <a:xfrm>
                <a:off x="1455660" y="2555868"/>
                <a:ext cx="5905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8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80"/>
                      <a:pt x="107" y="203"/>
                      <a:pt x="155" y="227"/>
                    </a:cubicBezTo>
                    <a:lnTo>
                      <a:pt x="417" y="84"/>
                    </a:lnTo>
                    <a:cubicBezTo>
                      <a:pt x="369" y="49"/>
                      <a:pt x="310" y="25"/>
                      <a:pt x="262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61"/>
              <p:cNvSpPr/>
              <p:nvPr/>
            </p:nvSpPr>
            <p:spPr>
              <a:xfrm>
                <a:off x="1469110" y="2571860"/>
                <a:ext cx="24412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5061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465" y="5060"/>
                    </a:lnTo>
                    <a:lnTo>
                      <a:pt x="1727" y="4917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61"/>
              <p:cNvSpPr/>
              <p:nvPr/>
            </p:nvSpPr>
            <p:spPr>
              <a:xfrm>
                <a:off x="1457850" y="2557054"/>
                <a:ext cx="14975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203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333" y="346"/>
                      <a:pt x="655" y="738"/>
                      <a:pt x="798" y="1203"/>
                    </a:cubicBezTo>
                    <a:lnTo>
                      <a:pt x="1060" y="1048"/>
                    </a:lnTo>
                    <a:cubicBezTo>
                      <a:pt x="917" y="596"/>
                      <a:pt x="595" y="191"/>
                      <a:pt x="262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61"/>
              <p:cNvSpPr/>
              <p:nvPr/>
            </p:nvSpPr>
            <p:spPr>
              <a:xfrm>
                <a:off x="1457850" y="2557054"/>
                <a:ext cx="4719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1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24" y="167"/>
                      <a:pt x="48" y="179"/>
                      <a:pt x="72" y="191"/>
                    </a:cubicBezTo>
                    <a:lnTo>
                      <a:pt x="333" y="48"/>
                    </a:lnTo>
                    <a:cubicBezTo>
                      <a:pt x="310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61"/>
              <p:cNvSpPr/>
              <p:nvPr/>
            </p:nvSpPr>
            <p:spPr>
              <a:xfrm>
                <a:off x="1458853" y="2557718"/>
                <a:ext cx="13803" cy="1600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3" extrusionOk="0">
                    <a:moveTo>
                      <a:pt x="262" y="1"/>
                    </a:moveTo>
                    <a:lnTo>
                      <a:pt x="1" y="144"/>
                    </a:lnTo>
                    <a:cubicBezTo>
                      <a:pt x="298" y="346"/>
                      <a:pt x="584" y="715"/>
                      <a:pt x="715" y="1132"/>
                    </a:cubicBezTo>
                    <a:lnTo>
                      <a:pt x="977" y="977"/>
                    </a:lnTo>
                    <a:cubicBezTo>
                      <a:pt x="846" y="561"/>
                      <a:pt x="560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61"/>
              <p:cNvSpPr/>
              <p:nvPr/>
            </p:nvSpPr>
            <p:spPr>
              <a:xfrm>
                <a:off x="1468941" y="2571521"/>
                <a:ext cx="3885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79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79"/>
                    </a:lnTo>
                    <a:lnTo>
                      <a:pt x="275" y="24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61"/>
              <p:cNvSpPr/>
              <p:nvPr/>
            </p:nvSpPr>
            <p:spPr>
              <a:xfrm>
                <a:off x="1443581" y="2557383"/>
                <a:ext cx="50773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7003" extrusionOk="0">
                    <a:moveTo>
                      <a:pt x="625" y="1"/>
                    </a:moveTo>
                    <a:cubicBezTo>
                      <a:pt x="196" y="1"/>
                      <a:pt x="0" y="485"/>
                      <a:pt x="200" y="1096"/>
                    </a:cubicBezTo>
                    <a:lnTo>
                      <a:pt x="1927" y="6026"/>
                    </a:lnTo>
                    <a:cubicBezTo>
                      <a:pt x="2058" y="6407"/>
                      <a:pt x="2320" y="6740"/>
                      <a:pt x="2594" y="6895"/>
                    </a:cubicBezTo>
                    <a:cubicBezTo>
                      <a:pt x="2701" y="6966"/>
                      <a:pt x="2808" y="7002"/>
                      <a:pt x="2903" y="7002"/>
                    </a:cubicBezTo>
                    <a:cubicBezTo>
                      <a:pt x="2908" y="7002"/>
                      <a:pt x="2914" y="7002"/>
                      <a:pt x="2919" y="7002"/>
                    </a:cubicBezTo>
                    <a:cubicBezTo>
                      <a:pt x="3277" y="7002"/>
                      <a:pt x="3437" y="6602"/>
                      <a:pt x="3272" y="6085"/>
                    </a:cubicBezTo>
                    <a:lnTo>
                      <a:pt x="1808" y="1180"/>
                    </a:lnTo>
                    <a:cubicBezTo>
                      <a:pt x="1665" y="715"/>
                      <a:pt x="1343" y="323"/>
                      <a:pt x="1010" y="120"/>
                    </a:cubicBezTo>
                    <a:cubicBezTo>
                      <a:pt x="891" y="49"/>
                      <a:pt x="760" y="13"/>
                      <a:pt x="641" y="1"/>
                    </a:cubicBezTo>
                    <a:cubicBezTo>
                      <a:pt x="636" y="1"/>
                      <a:pt x="631" y="1"/>
                      <a:pt x="625" y="1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61"/>
              <p:cNvSpPr/>
              <p:nvPr/>
            </p:nvSpPr>
            <p:spPr>
              <a:xfrm>
                <a:off x="1473320" y="2646200"/>
                <a:ext cx="15992" cy="7575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362" extrusionOk="0">
                    <a:moveTo>
                      <a:pt x="0" y="1"/>
                    </a:moveTo>
                    <a:lnTo>
                      <a:pt x="0" y="5025"/>
                    </a:lnTo>
                    <a:cubicBezTo>
                      <a:pt x="0" y="5108"/>
                      <a:pt x="48" y="5192"/>
                      <a:pt x="167" y="5263"/>
                    </a:cubicBezTo>
                    <a:cubicBezTo>
                      <a:pt x="274" y="5329"/>
                      <a:pt x="417" y="5361"/>
                      <a:pt x="562" y="5361"/>
                    </a:cubicBezTo>
                    <a:cubicBezTo>
                      <a:pt x="706" y="5361"/>
                      <a:pt x="852" y="5329"/>
                      <a:pt x="965" y="5263"/>
                    </a:cubicBezTo>
                    <a:cubicBezTo>
                      <a:pt x="1072" y="5204"/>
                      <a:pt x="1132" y="5120"/>
                      <a:pt x="1132" y="5037"/>
                    </a:cubicBezTo>
                    <a:lnTo>
                      <a:pt x="1132" y="1"/>
                    </a:lnTo>
                    <a:cubicBezTo>
                      <a:pt x="1132" y="84"/>
                      <a:pt x="1072" y="167"/>
                      <a:pt x="965" y="227"/>
                    </a:cubicBezTo>
                    <a:cubicBezTo>
                      <a:pt x="852" y="292"/>
                      <a:pt x="706" y="325"/>
                      <a:pt x="562" y="325"/>
                    </a:cubicBezTo>
                    <a:cubicBezTo>
                      <a:pt x="417" y="325"/>
                      <a:pt x="274" y="292"/>
                      <a:pt x="167" y="227"/>
                    </a:cubicBezTo>
                    <a:cubicBezTo>
                      <a:pt x="60" y="167"/>
                      <a:pt x="0" y="84"/>
                      <a:pt x="0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61"/>
              <p:cNvSpPr/>
              <p:nvPr/>
            </p:nvSpPr>
            <p:spPr>
              <a:xfrm>
                <a:off x="1472472" y="2641580"/>
                <a:ext cx="17518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653" extrusionOk="0">
                    <a:moveTo>
                      <a:pt x="622" y="0"/>
                    </a:moveTo>
                    <a:cubicBezTo>
                      <a:pt x="477" y="0"/>
                      <a:pt x="334" y="30"/>
                      <a:pt x="227" y="89"/>
                    </a:cubicBezTo>
                    <a:cubicBezTo>
                      <a:pt x="1" y="220"/>
                      <a:pt x="13" y="423"/>
                      <a:pt x="227" y="554"/>
                    </a:cubicBezTo>
                    <a:cubicBezTo>
                      <a:pt x="340" y="619"/>
                      <a:pt x="486" y="652"/>
                      <a:pt x="630" y="652"/>
                    </a:cubicBezTo>
                    <a:cubicBezTo>
                      <a:pt x="775" y="652"/>
                      <a:pt x="918" y="619"/>
                      <a:pt x="1025" y="554"/>
                    </a:cubicBezTo>
                    <a:cubicBezTo>
                      <a:pt x="1239" y="423"/>
                      <a:pt x="1239" y="220"/>
                      <a:pt x="1025" y="89"/>
                    </a:cubicBezTo>
                    <a:cubicBezTo>
                      <a:pt x="912" y="30"/>
                      <a:pt x="766" y="0"/>
                      <a:pt x="6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61"/>
              <p:cNvSpPr/>
              <p:nvPr/>
            </p:nvSpPr>
            <p:spPr>
              <a:xfrm>
                <a:off x="1436150" y="2663026"/>
                <a:ext cx="4380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226"/>
                      <a:pt x="36" y="310"/>
                      <a:pt x="48" y="381"/>
                    </a:cubicBezTo>
                    <a:lnTo>
                      <a:pt x="310" y="226"/>
                    </a:lnTo>
                    <a:cubicBezTo>
                      <a:pt x="298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61"/>
              <p:cNvSpPr/>
              <p:nvPr/>
            </p:nvSpPr>
            <p:spPr>
              <a:xfrm>
                <a:off x="1436814" y="2666219"/>
                <a:ext cx="388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13" y="227"/>
                      <a:pt x="13" y="310"/>
                      <a:pt x="13" y="381"/>
                    </a:cubicBezTo>
                    <a:lnTo>
                      <a:pt x="275" y="227"/>
                    </a:lnTo>
                    <a:cubicBezTo>
                      <a:pt x="275" y="155"/>
                      <a:pt x="275" y="84"/>
                      <a:pt x="263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61"/>
              <p:cNvSpPr/>
              <p:nvPr/>
            </p:nvSpPr>
            <p:spPr>
              <a:xfrm>
                <a:off x="1433960" y="2669412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55"/>
                    </a:lnTo>
                    <a:cubicBezTo>
                      <a:pt x="203" y="335"/>
                      <a:pt x="139" y="473"/>
                      <a:pt x="22" y="548"/>
                    </a:cubicBezTo>
                    <a:lnTo>
                      <a:pt x="22" y="548"/>
                    </a:lnTo>
                    <a:lnTo>
                      <a:pt x="262" y="405"/>
                    </a:lnTo>
                    <a:cubicBezTo>
                      <a:pt x="393" y="334"/>
                      <a:pt x="465" y="191"/>
                      <a:pt x="477" y="1"/>
                    </a:cubicBezTo>
                    <a:close/>
                    <a:moveTo>
                      <a:pt x="22" y="548"/>
                    </a:moveTo>
                    <a:lnTo>
                      <a:pt x="0" y="560"/>
                    </a:lnTo>
                    <a:cubicBezTo>
                      <a:pt x="8" y="556"/>
                      <a:pt x="15" y="552"/>
                      <a:pt x="22" y="548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61"/>
              <p:cNvSpPr/>
              <p:nvPr/>
            </p:nvSpPr>
            <p:spPr>
              <a:xfrm>
                <a:off x="1395265" y="2577073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8" y="0"/>
                      <a:pt x="334" y="12"/>
                      <a:pt x="263" y="60"/>
                    </a:cubicBezTo>
                    <a:lnTo>
                      <a:pt x="39" y="192"/>
                    </a:lnTo>
                    <a:lnTo>
                      <a:pt x="39" y="192"/>
                    </a:lnTo>
                    <a:cubicBezTo>
                      <a:pt x="88" y="166"/>
                      <a:pt x="143" y="152"/>
                      <a:pt x="203" y="152"/>
                    </a:cubicBezTo>
                    <a:cubicBezTo>
                      <a:pt x="219" y="152"/>
                      <a:pt x="235" y="153"/>
                      <a:pt x="251" y="155"/>
                    </a:cubicBezTo>
                    <a:lnTo>
                      <a:pt x="513" y="0"/>
                    </a:lnTo>
                    <a:close/>
                    <a:moveTo>
                      <a:pt x="39" y="192"/>
                    </a:moveTo>
                    <a:cubicBezTo>
                      <a:pt x="26" y="199"/>
                      <a:pt x="13" y="206"/>
                      <a:pt x="1" y="214"/>
                    </a:cubicBezTo>
                    <a:lnTo>
                      <a:pt x="39" y="192"/>
                    </a:ln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61"/>
              <p:cNvSpPr/>
              <p:nvPr/>
            </p:nvSpPr>
            <p:spPr>
              <a:xfrm>
                <a:off x="1398811" y="2577073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12" y="155"/>
                    </a:lnTo>
                    <a:cubicBezTo>
                      <a:pt x="83" y="155"/>
                      <a:pt x="155" y="167"/>
                      <a:pt x="226" y="191"/>
                    </a:cubicBezTo>
                    <a:lnTo>
                      <a:pt x="488" y="48"/>
                    </a:lnTo>
                    <a:cubicBezTo>
                      <a:pt x="417" y="24"/>
                      <a:pt x="345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61"/>
              <p:cNvSpPr/>
              <p:nvPr/>
            </p:nvSpPr>
            <p:spPr>
              <a:xfrm>
                <a:off x="1402004" y="2577737"/>
                <a:ext cx="5891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7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67"/>
                      <a:pt x="107" y="191"/>
                      <a:pt x="155" y="227"/>
                    </a:cubicBezTo>
                    <a:lnTo>
                      <a:pt x="417" y="72"/>
                    </a:lnTo>
                    <a:cubicBezTo>
                      <a:pt x="369" y="48"/>
                      <a:pt x="310" y="13"/>
                      <a:pt x="262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61"/>
              <p:cNvSpPr/>
              <p:nvPr/>
            </p:nvSpPr>
            <p:spPr>
              <a:xfrm>
                <a:off x="1415453" y="2593546"/>
                <a:ext cx="24412" cy="71683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5074" extrusionOk="0">
                    <a:moveTo>
                      <a:pt x="263" y="1"/>
                    </a:moveTo>
                    <a:lnTo>
                      <a:pt x="1" y="156"/>
                    </a:lnTo>
                    <a:lnTo>
                      <a:pt x="1465" y="5073"/>
                    </a:lnTo>
                    <a:lnTo>
                      <a:pt x="1727" y="4918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61"/>
              <p:cNvSpPr/>
              <p:nvPr/>
            </p:nvSpPr>
            <p:spPr>
              <a:xfrm>
                <a:off x="1404193" y="2578754"/>
                <a:ext cx="14975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333" y="345"/>
                      <a:pt x="655" y="750"/>
                      <a:pt x="798" y="1203"/>
                    </a:cubicBezTo>
                    <a:lnTo>
                      <a:pt x="1060" y="1048"/>
                    </a:lnTo>
                    <a:cubicBezTo>
                      <a:pt x="917" y="596"/>
                      <a:pt x="595" y="191"/>
                      <a:pt x="262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61"/>
              <p:cNvSpPr/>
              <p:nvPr/>
            </p:nvSpPr>
            <p:spPr>
              <a:xfrm>
                <a:off x="1404193" y="2578754"/>
                <a:ext cx="4719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167"/>
                      <a:pt x="48" y="179"/>
                      <a:pt x="71" y="203"/>
                    </a:cubicBezTo>
                    <a:lnTo>
                      <a:pt x="333" y="48"/>
                    </a:lnTo>
                    <a:cubicBezTo>
                      <a:pt x="310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61"/>
              <p:cNvSpPr/>
              <p:nvPr/>
            </p:nvSpPr>
            <p:spPr>
              <a:xfrm>
                <a:off x="1405196" y="2579418"/>
                <a:ext cx="13803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2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298" y="358"/>
                      <a:pt x="584" y="715"/>
                      <a:pt x="715" y="1132"/>
                    </a:cubicBezTo>
                    <a:lnTo>
                      <a:pt x="977" y="977"/>
                    </a:lnTo>
                    <a:cubicBezTo>
                      <a:pt x="846" y="572"/>
                      <a:pt x="560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61"/>
              <p:cNvSpPr/>
              <p:nvPr/>
            </p:nvSpPr>
            <p:spPr>
              <a:xfrm>
                <a:off x="1415284" y="2593221"/>
                <a:ext cx="3885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79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79"/>
                    </a:lnTo>
                    <a:lnTo>
                      <a:pt x="275" y="24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61"/>
              <p:cNvSpPr/>
              <p:nvPr/>
            </p:nvSpPr>
            <p:spPr>
              <a:xfrm>
                <a:off x="1389948" y="2579247"/>
                <a:ext cx="50774" cy="98765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6991" extrusionOk="0">
                    <a:moveTo>
                      <a:pt x="608" y="0"/>
                    </a:moveTo>
                    <a:cubicBezTo>
                      <a:pt x="189" y="0"/>
                      <a:pt x="1" y="480"/>
                      <a:pt x="198" y="1096"/>
                    </a:cubicBezTo>
                    <a:lnTo>
                      <a:pt x="1925" y="6014"/>
                    </a:lnTo>
                    <a:cubicBezTo>
                      <a:pt x="2056" y="6395"/>
                      <a:pt x="2318" y="6728"/>
                      <a:pt x="2592" y="6895"/>
                    </a:cubicBezTo>
                    <a:cubicBezTo>
                      <a:pt x="2699" y="6954"/>
                      <a:pt x="2806" y="6990"/>
                      <a:pt x="2901" y="6990"/>
                    </a:cubicBezTo>
                    <a:cubicBezTo>
                      <a:pt x="2911" y="6991"/>
                      <a:pt x="2921" y="6991"/>
                      <a:pt x="2931" y="6991"/>
                    </a:cubicBezTo>
                    <a:cubicBezTo>
                      <a:pt x="3279" y="6991"/>
                      <a:pt x="3432" y="6583"/>
                      <a:pt x="3270" y="6073"/>
                    </a:cubicBezTo>
                    <a:lnTo>
                      <a:pt x="1806" y="1168"/>
                    </a:lnTo>
                    <a:cubicBezTo>
                      <a:pt x="1663" y="715"/>
                      <a:pt x="1341" y="310"/>
                      <a:pt x="1008" y="120"/>
                    </a:cubicBezTo>
                    <a:cubicBezTo>
                      <a:pt x="889" y="49"/>
                      <a:pt x="758" y="1"/>
                      <a:pt x="639" y="1"/>
                    </a:cubicBezTo>
                    <a:cubicBezTo>
                      <a:pt x="629" y="0"/>
                      <a:pt x="618" y="0"/>
                      <a:pt x="608" y="0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61"/>
              <p:cNvSpPr/>
              <p:nvPr/>
            </p:nvSpPr>
            <p:spPr>
              <a:xfrm>
                <a:off x="1416795" y="2665216"/>
                <a:ext cx="43922" cy="7650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5415" extrusionOk="0">
                    <a:moveTo>
                      <a:pt x="1" y="464"/>
                    </a:moveTo>
                    <a:lnTo>
                      <a:pt x="1" y="464"/>
                    </a:lnTo>
                    <a:cubicBezTo>
                      <a:pt x="2" y="467"/>
                      <a:pt x="3" y="469"/>
                      <a:pt x="4" y="472"/>
                    </a:cubicBezTo>
                    <a:lnTo>
                      <a:pt x="4" y="472"/>
                    </a:lnTo>
                    <a:lnTo>
                      <a:pt x="1" y="464"/>
                    </a:lnTo>
                    <a:close/>
                    <a:moveTo>
                      <a:pt x="1192" y="0"/>
                    </a:moveTo>
                    <a:cubicBezTo>
                      <a:pt x="1227" y="95"/>
                      <a:pt x="1204" y="202"/>
                      <a:pt x="1108" y="310"/>
                    </a:cubicBezTo>
                    <a:cubicBezTo>
                      <a:pt x="952" y="508"/>
                      <a:pt x="648" y="652"/>
                      <a:pt x="383" y="652"/>
                    </a:cubicBezTo>
                    <a:cubicBezTo>
                      <a:pt x="346" y="652"/>
                      <a:pt x="310" y="649"/>
                      <a:pt x="275" y="643"/>
                    </a:cubicBezTo>
                    <a:cubicBezTo>
                      <a:pt x="136" y="620"/>
                      <a:pt x="42" y="563"/>
                      <a:pt x="4" y="472"/>
                    </a:cubicBezTo>
                    <a:lnTo>
                      <a:pt x="4" y="472"/>
                    </a:lnTo>
                    <a:lnTo>
                      <a:pt x="1882" y="5227"/>
                    </a:lnTo>
                    <a:cubicBezTo>
                      <a:pt x="1918" y="5322"/>
                      <a:pt x="2013" y="5382"/>
                      <a:pt x="2156" y="5405"/>
                    </a:cubicBezTo>
                    <a:cubicBezTo>
                      <a:pt x="2191" y="5411"/>
                      <a:pt x="2227" y="5414"/>
                      <a:pt x="2265" y="5414"/>
                    </a:cubicBezTo>
                    <a:cubicBezTo>
                      <a:pt x="2532" y="5414"/>
                      <a:pt x="2845" y="5271"/>
                      <a:pt x="3001" y="5072"/>
                    </a:cubicBezTo>
                    <a:cubicBezTo>
                      <a:pt x="3085" y="4965"/>
                      <a:pt x="3109" y="4846"/>
                      <a:pt x="3073" y="4762"/>
                    </a:cubicBez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61"/>
              <p:cNvSpPr/>
              <p:nvPr/>
            </p:nvSpPr>
            <p:spPr>
              <a:xfrm>
                <a:off x="1415284" y="2662602"/>
                <a:ext cx="1969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837" extrusionOk="0">
                    <a:moveTo>
                      <a:pt x="934" y="1"/>
                    </a:moveTo>
                    <a:cubicBezTo>
                      <a:pt x="663" y="1"/>
                      <a:pt x="340" y="137"/>
                      <a:pt x="179" y="340"/>
                    </a:cubicBezTo>
                    <a:cubicBezTo>
                      <a:pt x="1" y="566"/>
                      <a:pt x="96" y="792"/>
                      <a:pt x="382" y="828"/>
                    </a:cubicBezTo>
                    <a:cubicBezTo>
                      <a:pt x="417" y="834"/>
                      <a:pt x="453" y="837"/>
                      <a:pt x="490" y="837"/>
                    </a:cubicBezTo>
                    <a:cubicBezTo>
                      <a:pt x="755" y="837"/>
                      <a:pt x="1059" y="693"/>
                      <a:pt x="1215" y="495"/>
                    </a:cubicBezTo>
                    <a:cubicBezTo>
                      <a:pt x="1394" y="268"/>
                      <a:pt x="1311" y="54"/>
                      <a:pt x="1025" y="6"/>
                    </a:cubicBezTo>
                    <a:cubicBezTo>
                      <a:pt x="995" y="3"/>
                      <a:pt x="965" y="1"/>
                      <a:pt x="9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61"/>
              <p:cNvSpPr/>
              <p:nvPr/>
            </p:nvSpPr>
            <p:spPr>
              <a:xfrm>
                <a:off x="1300228" y="2352344"/>
                <a:ext cx="167383" cy="97409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6895" extrusionOk="0">
                    <a:moveTo>
                      <a:pt x="11848" y="0"/>
                    </a:moveTo>
                    <a:lnTo>
                      <a:pt x="11848" y="0"/>
                    </a:lnTo>
                    <a:cubicBezTo>
                      <a:pt x="11804" y="22"/>
                      <a:pt x="11761" y="48"/>
                      <a:pt x="11717" y="76"/>
                    </a:cubicBezTo>
                    <a:lnTo>
                      <a:pt x="11717" y="76"/>
                    </a:lnTo>
                    <a:lnTo>
                      <a:pt x="11848" y="0"/>
                    </a:lnTo>
                    <a:close/>
                    <a:moveTo>
                      <a:pt x="11717" y="76"/>
                    </a:moveTo>
                    <a:lnTo>
                      <a:pt x="227" y="6751"/>
                    </a:lnTo>
                    <a:cubicBezTo>
                      <a:pt x="156" y="6799"/>
                      <a:pt x="72" y="6847"/>
                      <a:pt x="1" y="6894"/>
                    </a:cubicBezTo>
                    <a:lnTo>
                      <a:pt x="11633" y="131"/>
                    </a:lnTo>
                    <a:cubicBezTo>
                      <a:pt x="11661" y="113"/>
                      <a:pt x="11689" y="94"/>
                      <a:pt x="11717" y="76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61"/>
              <p:cNvSpPr/>
              <p:nvPr/>
            </p:nvSpPr>
            <p:spPr>
              <a:xfrm>
                <a:off x="1284758" y="2354195"/>
                <a:ext cx="179829" cy="114729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8121" extrusionOk="0">
                    <a:moveTo>
                      <a:pt x="12728" y="0"/>
                    </a:moveTo>
                    <a:lnTo>
                      <a:pt x="1108" y="6763"/>
                    </a:lnTo>
                    <a:cubicBezTo>
                      <a:pt x="620" y="7097"/>
                      <a:pt x="263" y="7561"/>
                      <a:pt x="1" y="8120"/>
                    </a:cubicBezTo>
                    <a:lnTo>
                      <a:pt x="11621" y="1370"/>
                    </a:lnTo>
                    <a:cubicBezTo>
                      <a:pt x="11883" y="798"/>
                      <a:pt x="12252" y="334"/>
                      <a:pt x="12728" y="0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61"/>
              <p:cNvSpPr/>
              <p:nvPr/>
            </p:nvSpPr>
            <p:spPr>
              <a:xfrm>
                <a:off x="1272989" y="2373536"/>
                <a:ext cx="188899" cy="202532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14336" extrusionOk="0">
                    <a:moveTo>
                      <a:pt x="12454" y="1"/>
                    </a:moveTo>
                    <a:lnTo>
                      <a:pt x="834" y="6751"/>
                    </a:lnTo>
                    <a:cubicBezTo>
                      <a:pt x="0" y="8573"/>
                      <a:pt x="286" y="11454"/>
                      <a:pt x="1750" y="14336"/>
                    </a:cubicBezTo>
                    <a:lnTo>
                      <a:pt x="13371" y="7585"/>
                    </a:lnTo>
                    <a:cubicBezTo>
                      <a:pt x="11906" y="4704"/>
                      <a:pt x="11621" y="1822"/>
                      <a:pt x="12454" y="1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61"/>
              <p:cNvSpPr/>
              <p:nvPr/>
            </p:nvSpPr>
            <p:spPr>
              <a:xfrm>
                <a:off x="1306967" y="2494878"/>
                <a:ext cx="22378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92" extrusionOk="0">
                    <a:moveTo>
                      <a:pt x="1051" y="1"/>
                    </a:moveTo>
                    <a:cubicBezTo>
                      <a:pt x="939" y="1"/>
                      <a:pt x="837" y="26"/>
                      <a:pt x="750" y="79"/>
                    </a:cubicBezTo>
                    <a:lnTo>
                      <a:pt x="0" y="508"/>
                    </a:lnTo>
                    <a:cubicBezTo>
                      <a:pt x="93" y="459"/>
                      <a:pt x="198" y="434"/>
                      <a:pt x="310" y="434"/>
                    </a:cubicBezTo>
                    <a:cubicBezTo>
                      <a:pt x="472" y="434"/>
                      <a:pt x="651" y="486"/>
                      <a:pt x="834" y="591"/>
                    </a:cubicBezTo>
                    <a:lnTo>
                      <a:pt x="1584" y="163"/>
                    </a:lnTo>
                    <a:cubicBezTo>
                      <a:pt x="1399" y="56"/>
                      <a:pt x="1215" y="1"/>
                      <a:pt x="10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61"/>
              <p:cNvSpPr/>
              <p:nvPr/>
            </p:nvSpPr>
            <p:spPr>
              <a:xfrm>
                <a:off x="1318735" y="2497167"/>
                <a:ext cx="17179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823" extrusionOk="0">
                    <a:moveTo>
                      <a:pt x="751" y="1"/>
                    </a:moveTo>
                    <a:lnTo>
                      <a:pt x="1" y="429"/>
                    </a:lnTo>
                    <a:cubicBezTo>
                      <a:pt x="155" y="525"/>
                      <a:pt x="322" y="656"/>
                      <a:pt x="465" y="822"/>
                    </a:cubicBezTo>
                    <a:lnTo>
                      <a:pt x="1215" y="382"/>
                    </a:lnTo>
                    <a:cubicBezTo>
                      <a:pt x="1060" y="215"/>
                      <a:pt x="906" y="84"/>
                      <a:pt x="7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61"/>
              <p:cNvSpPr/>
              <p:nvPr/>
            </p:nvSpPr>
            <p:spPr>
              <a:xfrm>
                <a:off x="1325290" y="2502550"/>
                <a:ext cx="88834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88" h="7907" extrusionOk="0">
                    <a:moveTo>
                      <a:pt x="751" y="1"/>
                    </a:moveTo>
                    <a:lnTo>
                      <a:pt x="1" y="441"/>
                    </a:lnTo>
                    <a:cubicBezTo>
                      <a:pt x="215" y="679"/>
                      <a:pt x="4180" y="5311"/>
                      <a:pt x="4906" y="6120"/>
                    </a:cubicBezTo>
                    <a:cubicBezTo>
                      <a:pt x="5335" y="6609"/>
                      <a:pt x="5537" y="7311"/>
                      <a:pt x="5347" y="7704"/>
                    </a:cubicBezTo>
                    <a:cubicBezTo>
                      <a:pt x="5299" y="7799"/>
                      <a:pt x="5240" y="7859"/>
                      <a:pt x="5168" y="7906"/>
                    </a:cubicBezTo>
                    <a:lnTo>
                      <a:pt x="5918" y="7466"/>
                    </a:lnTo>
                    <a:cubicBezTo>
                      <a:pt x="5990" y="7430"/>
                      <a:pt x="6049" y="7359"/>
                      <a:pt x="6097" y="7275"/>
                    </a:cubicBezTo>
                    <a:cubicBezTo>
                      <a:pt x="6287" y="6882"/>
                      <a:pt x="6085" y="6180"/>
                      <a:pt x="5645" y="5692"/>
                    </a:cubicBezTo>
                    <a:cubicBezTo>
                      <a:pt x="4930" y="4882"/>
                      <a:pt x="965" y="251"/>
                      <a:pt x="751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61"/>
              <p:cNvSpPr/>
              <p:nvPr/>
            </p:nvSpPr>
            <p:spPr>
              <a:xfrm>
                <a:off x="1299903" y="2501052"/>
                <a:ext cx="103625" cy="113995"/>
              </a:xfrm>
              <a:custGeom>
                <a:avLst/>
                <a:gdLst/>
                <a:ahLst/>
                <a:cxnLst/>
                <a:rect l="l" t="t" r="r" b="b"/>
                <a:pathLst>
                  <a:path w="7335" h="8069" extrusionOk="0">
                    <a:moveTo>
                      <a:pt x="808" y="0"/>
                    </a:moveTo>
                    <a:cubicBezTo>
                      <a:pt x="572" y="0"/>
                      <a:pt x="375" y="112"/>
                      <a:pt x="262" y="345"/>
                    </a:cubicBezTo>
                    <a:cubicBezTo>
                      <a:pt x="0" y="869"/>
                      <a:pt x="262" y="1821"/>
                      <a:pt x="857" y="2452"/>
                    </a:cubicBezTo>
                    <a:cubicBezTo>
                      <a:pt x="1072" y="2678"/>
                      <a:pt x="5251" y="6893"/>
                      <a:pt x="5989" y="7667"/>
                    </a:cubicBezTo>
                    <a:cubicBezTo>
                      <a:pt x="6096" y="7786"/>
                      <a:pt x="6215" y="7881"/>
                      <a:pt x="6334" y="7941"/>
                    </a:cubicBezTo>
                    <a:cubicBezTo>
                      <a:pt x="6478" y="8025"/>
                      <a:pt x="6618" y="8068"/>
                      <a:pt x="6742" y="8068"/>
                    </a:cubicBezTo>
                    <a:cubicBezTo>
                      <a:pt x="6916" y="8068"/>
                      <a:pt x="7060" y="7984"/>
                      <a:pt x="7144" y="7810"/>
                    </a:cubicBezTo>
                    <a:cubicBezTo>
                      <a:pt x="7334" y="7417"/>
                      <a:pt x="7132" y="6715"/>
                      <a:pt x="6703" y="6226"/>
                    </a:cubicBezTo>
                    <a:cubicBezTo>
                      <a:pt x="5977" y="5417"/>
                      <a:pt x="2012" y="785"/>
                      <a:pt x="1798" y="547"/>
                    </a:cubicBezTo>
                    <a:cubicBezTo>
                      <a:pt x="1655" y="381"/>
                      <a:pt x="1488" y="250"/>
                      <a:pt x="1334" y="154"/>
                    </a:cubicBezTo>
                    <a:cubicBezTo>
                      <a:pt x="1150" y="53"/>
                      <a:pt x="969" y="0"/>
                      <a:pt x="808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61"/>
              <p:cNvSpPr/>
              <p:nvPr/>
            </p:nvSpPr>
            <p:spPr>
              <a:xfrm>
                <a:off x="1420497" y="2671941"/>
                <a:ext cx="4394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238"/>
                      <a:pt x="37" y="310"/>
                      <a:pt x="49" y="381"/>
                    </a:cubicBezTo>
                    <a:lnTo>
                      <a:pt x="310" y="226"/>
                    </a:lnTo>
                    <a:cubicBezTo>
                      <a:pt x="299" y="155"/>
                      <a:pt x="287" y="84"/>
                      <a:pt x="263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61"/>
              <p:cNvSpPr/>
              <p:nvPr/>
            </p:nvSpPr>
            <p:spPr>
              <a:xfrm>
                <a:off x="1421175" y="2675303"/>
                <a:ext cx="4055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70" extrusionOk="0">
                    <a:moveTo>
                      <a:pt x="262" y="0"/>
                    </a:moveTo>
                    <a:lnTo>
                      <a:pt x="1" y="143"/>
                    </a:lnTo>
                    <a:cubicBezTo>
                      <a:pt x="12" y="227"/>
                      <a:pt x="24" y="298"/>
                      <a:pt x="12" y="369"/>
                    </a:cubicBezTo>
                    <a:lnTo>
                      <a:pt x="274" y="227"/>
                    </a:lnTo>
                    <a:cubicBezTo>
                      <a:pt x="286" y="155"/>
                      <a:pt x="274" y="72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61"/>
              <p:cNvSpPr/>
              <p:nvPr/>
            </p:nvSpPr>
            <p:spPr>
              <a:xfrm>
                <a:off x="1418321" y="2678496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6" y="1"/>
                    </a:moveTo>
                    <a:lnTo>
                      <a:pt x="214" y="143"/>
                    </a:lnTo>
                    <a:cubicBezTo>
                      <a:pt x="203" y="324"/>
                      <a:pt x="138" y="473"/>
                      <a:pt x="20" y="549"/>
                    </a:cubicBezTo>
                    <a:lnTo>
                      <a:pt x="20" y="549"/>
                    </a:lnTo>
                    <a:lnTo>
                      <a:pt x="262" y="405"/>
                    </a:lnTo>
                    <a:cubicBezTo>
                      <a:pt x="393" y="334"/>
                      <a:pt x="464" y="191"/>
                      <a:pt x="476" y="1"/>
                    </a:cubicBezTo>
                    <a:close/>
                    <a:moveTo>
                      <a:pt x="20" y="549"/>
                    </a:moveTo>
                    <a:lnTo>
                      <a:pt x="0" y="560"/>
                    </a:lnTo>
                    <a:cubicBezTo>
                      <a:pt x="7" y="557"/>
                      <a:pt x="13" y="553"/>
                      <a:pt x="20" y="549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61"/>
              <p:cNvSpPr/>
              <p:nvPr/>
            </p:nvSpPr>
            <p:spPr>
              <a:xfrm>
                <a:off x="1379625" y="2586115"/>
                <a:ext cx="7247" cy="291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06" extrusionOk="0">
                    <a:moveTo>
                      <a:pt x="465" y="0"/>
                    </a:moveTo>
                    <a:cubicBezTo>
                      <a:pt x="389" y="0"/>
                      <a:pt x="322" y="23"/>
                      <a:pt x="263" y="63"/>
                    </a:cubicBezTo>
                    <a:lnTo>
                      <a:pt x="1" y="205"/>
                    </a:lnTo>
                    <a:cubicBezTo>
                      <a:pt x="72" y="170"/>
                      <a:pt x="155" y="146"/>
                      <a:pt x="251" y="146"/>
                    </a:cubicBezTo>
                    <a:lnTo>
                      <a:pt x="513" y="3"/>
                    </a:lnTo>
                    <a:cubicBezTo>
                      <a:pt x="496" y="1"/>
                      <a:pt x="480" y="0"/>
                      <a:pt x="46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61"/>
              <p:cNvSpPr/>
              <p:nvPr/>
            </p:nvSpPr>
            <p:spPr>
              <a:xfrm>
                <a:off x="1383157" y="2586157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3" y="0"/>
                    </a:moveTo>
                    <a:lnTo>
                      <a:pt x="1" y="143"/>
                    </a:lnTo>
                    <a:lnTo>
                      <a:pt x="13" y="143"/>
                    </a:lnTo>
                    <a:cubicBezTo>
                      <a:pt x="84" y="155"/>
                      <a:pt x="156" y="167"/>
                      <a:pt x="227" y="191"/>
                    </a:cubicBezTo>
                    <a:lnTo>
                      <a:pt x="489" y="36"/>
                    </a:lnTo>
                    <a:cubicBezTo>
                      <a:pt x="417" y="12"/>
                      <a:pt x="346" y="0"/>
                      <a:pt x="27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61"/>
              <p:cNvSpPr/>
              <p:nvPr/>
            </p:nvSpPr>
            <p:spPr>
              <a:xfrm>
                <a:off x="1386350" y="2586652"/>
                <a:ext cx="5905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8" extrusionOk="0">
                    <a:moveTo>
                      <a:pt x="263" y="1"/>
                    </a:moveTo>
                    <a:lnTo>
                      <a:pt x="1" y="156"/>
                    </a:lnTo>
                    <a:cubicBezTo>
                      <a:pt x="49" y="179"/>
                      <a:pt x="108" y="203"/>
                      <a:pt x="156" y="227"/>
                    </a:cubicBezTo>
                    <a:lnTo>
                      <a:pt x="418" y="84"/>
                    </a:lnTo>
                    <a:cubicBezTo>
                      <a:pt x="370" y="48"/>
                      <a:pt x="311" y="25"/>
                      <a:pt x="263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61"/>
              <p:cNvSpPr/>
              <p:nvPr/>
            </p:nvSpPr>
            <p:spPr>
              <a:xfrm>
                <a:off x="1399814" y="2602630"/>
                <a:ext cx="24398" cy="7151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2" extrusionOk="0">
                    <a:moveTo>
                      <a:pt x="262" y="1"/>
                    </a:moveTo>
                    <a:lnTo>
                      <a:pt x="0" y="156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61"/>
              <p:cNvSpPr/>
              <p:nvPr/>
            </p:nvSpPr>
            <p:spPr>
              <a:xfrm>
                <a:off x="1388540" y="2587839"/>
                <a:ext cx="4733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91" extrusionOk="0">
                    <a:moveTo>
                      <a:pt x="263" y="0"/>
                    </a:moveTo>
                    <a:lnTo>
                      <a:pt x="1" y="143"/>
                    </a:lnTo>
                    <a:cubicBezTo>
                      <a:pt x="25" y="167"/>
                      <a:pt x="48" y="179"/>
                      <a:pt x="72" y="191"/>
                    </a:cubicBezTo>
                    <a:lnTo>
                      <a:pt x="334" y="48"/>
                    </a:lnTo>
                    <a:cubicBezTo>
                      <a:pt x="310" y="24"/>
                      <a:pt x="286" y="12"/>
                      <a:pt x="263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61"/>
              <p:cNvSpPr/>
              <p:nvPr/>
            </p:nvSpPr>
            <p:spPr>
              <a:xfrm>
                <a:off x="1389557" y="2588503"/>
                <a:ext cx="13972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2" extrusionOk="0">
                    <a:moveTo>
                      <a:pt x="262" y="1"/>
                    </a:moveTo>
                    <a:lnTo>
                      <a:pt x="0" y="144"/>
                    </a:lnTo>
                    <a:cubicBezTo>
                      <a:pt x="310" y="346"/>
                      <a:pt x="584" y="715"/>
                      <a:pt x="726" y="1132"/>
                    </a:cubicBezTo>
                    <a:lnTo>
                      <a:pt x="988" y="977"/>
                    </a:lnTo>
                    <a:cubicBezTo>
                      <a:pt x="846" y="560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61"/>
              <p:cNvSpPr/>
              <p:nvPr/>
            </p:nvSpPr>
            <p:spPr>
              <a:xfrm>
                <a:off x="1399814" y="2602305"/>
                <a:ext cx="3716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79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0" y="179"/>
                    </a:lnTo>
                    <a:lnTo>
                      <a:pt x="262" y="2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61"/>
              <p:cNvSpPr/>
              <p:nvPr/>
            </p:nvSpPr>
            <p:spPr>
              <a:xfrm>
                <a:off x="1374287" y="2588166"/>
                <a:ext cx="50773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7003" extrusionOk="0">
                    <a:moveTo>
                      <a:pt x="625" y="1"/>
                    </a:moveTo>
                    <a:cubicBezTo>
                      <a:pt x="195" y="1"/>
                      <a:pt x="0" y="485"/>
                      <a:pt x="200" y="1096"/>
                    </a:cubicBezTo>
                    <a:lnTo>
                      <a:pt x="1927" y="6026"/>
                    </a:lnTo>
                    <a:cubicBezTo>
                      <a:pt x="2057" y="6407"/>
                      <a:pt x="2319" y="6740"/>
                      <a:pt x="2593" y="6895"/>
                    </a:cubicBezTo>
                    <a:cubicBezTo>
                      <a:pt x="2700" y="6966"/>
                      <a:pt x="2808" y="7002"/>
                      <a:pt x="2903" y="7002"/>
                    </a:cubicBezTo>
                    <a:cubicBezTo>
                      <a:pt x="2908" y="7002"/>
                      <a:pt x="2913" y="7002"/>
                      <a:pt x="2919" y="7002"/>
                    </a:cubicBezTo>
                    <a:cubicBezTo>
                      <a:pt x="3277" y="7002"/>
                      <a:pt x="3436" y="6601"/>
                      <a:pt x="3272" y="6085"/>
                    </a:cubicBezTo>
                    <a:lnTo>
                      <a:pt x="1807" y="1180"/>
                    </a:lnTo>
                    <a:cubicBezTo>
                      <a:pt x="1665" y="715"/>
                      <a:pt x="1343" y="322"/>
                      <a:pt x="1010" y="120"/>
                    </a:cubicBezTo>
                    <a:cubicBezTo>
                      <a:pt x="891" y="49"/>
                      <a:pt x="760" y="13"/>
                      <a:pt x="641" y="1"/>
                    </a:cubicBezTo>
                    <a:cubicBezTo>
                      <a:pt x="635" y="1"/>
                      <a:pt x="630" y="1"/>
                      <a:pt x="625" y="1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61"/>
              <p:cNvSpPr/>
              <p:nvPr/>
            </p:nvSpPr>
            <p:spPr>
              <a:xfrm>
                <a:off x="1360623" y="2473136"/>
                <a:ext cx="22378" cy="8406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95" extrusionOk="0">
                    <a:moveTo>
                      <a:pt x="6" y="508"/>
                    </a:moveTo>
                    <a:cubicBezTo>
                      <a:pt x="4" y="509"/>
                      <a:pt x="2" y="510"/>
                      <a:pt x="0" y="511"/>
                    </a:cubicBezTo>
                    <a:lnTo>
                      <a:pt x="6" y="508"/>
                    </a:lnTo>
                    <a:close/>
                    <a:moveTo>
                      <a:pt x="1061" y="0"/>
                    </a:moveTo>
                    <a:cubicBezTo>
                      <a:pt x="945" y="0"/>
                      <a:pt x="840" y="28"/>
                      <a:pt x="750" y="82"/>
                    </a:cubicBezTo>
                    <a:lnTo>
                      <a:pt x="6" y="508"/>
                    </a:lnTo>
                    <a:lnTo>
                      <a:pt x="6" y="508"/>
                    </a:lnTo>
                    <a:cubicBezTo>
                      <a:pt x="96" y="457"/>
                      <a:pt x="197" y="432"/>
                      <a:pt x="306" y="432"/>
                    </a:cubicBezTo>
                    <a:cubicBezTo>
                      <a:pt x="469" y="432"/>
                      <a:pt x="649" y="488"/>
                      <a:pt x="834" y="594"/>
                    </a:cubicBezTo>
                    <a:lnTo>
                      <a:pt x="1584" y="166"/>
                    </a:lnTo>
                    <a:cubicBezTo>
                      <a:pt x="1403" y="55"/>
                      <a:pt x="1222" y="0"/>
                      <a:pt x="1061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61"/>
              <p:cNvSpPr/>
              <p:nvPr/>
            </p:nvSpPr>
            <p:spPr>
              <a:xfrm>
                <a:off x="1372392" y="2475467"/>
                <a:ext cx="17179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823" extrusionOk="0">
                    <a:moveTo>
                      <a:pt x="751" y="1"/>
                    </a:moveTo>
                    <a:lnTo>
                      <a:pt x="1" y="429"/>
                    </a:lnTo>
                    <a:cubicBezTo>
                      <a:pt x="156" y="525"/>
                      <a:pt x="322" y="656"/>
                      <a:pt x="477" y="822"/>
                    </a:cubicBezTo>
                    <a:lnTo>
                      <a:pt x="1215" y="382"/>
                    </a:lnTo>
                    <a:cubicBezTo>
                      <a:pt x="1072" y="215"/>
                      <a:pt x="906" y="84"/>
                      <a:pt x="7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61"/>
              <p:cNvSpPr/>
              <p:nvPr/>
            </p:nvSpPr>
            <p:spPr>
              <a:xfrm>
                <a:off x="1378961" y="2480850"/>
                <a:ext cx="88820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907" extrusionOk="0">
                    <a:moveTo>
                      <a:pt x="750" y="1"/>
                    </a:moveTo>
                    <a:lnTo>
                      <a:pt x="0" y="429"/>
                    </a:lnTo>
                    <a:cubicBezTo>
                      <a:pt x="214" y="679"/>
                      <a:pt x="4179" y="5311"/>
                      <a:pt x="4905" y="6121"/>
                    </a:cubicBezTo>
                    <a:cubicBezTo>
                      <a:pt x="5334" y="6609"/>
                      <a:pt x="5536" y="7311"/>
                      <a:pt x="5346" y="7704"/>
                    </a:cubicBezTo>
                    <a:cubicBezTo>
                      <a:pt x="5298" y="7799"/>
                      <a:pt x="5239" y="7859"/>
                      <a:pt x="5167" y="7907"/>
                    </a:cubicBezTo>
                    <a:lnTo>
                      <a:pt x="5917" y="7466"/>
                    </a:lnTo>
                    <a:cubicBezTo>
                      <a:pt x="5989" y="7430"/>
                      <a:pt x="6048" y="7359"/>
                      <a:pt x="6096" y="7275"/>
                    </a:cubicBezTo>
                    <a:cubicBezTo>
                      <a:pt x="6287" y="6871"/>
                      <a:pt x="6084" y="6180"/>
                      <a:pt x="5644" y="5680"/>
                    </a:cubicBezTo>
                    <a:cubicBezTo>
                      <a:pt x="4929" y="4870"/>
                      <a:pt x="964" y="239"/>
                      <a:pt x="750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61"/>
              <p:cNvSpPr/>
              <p:nvPr/>
            </p:nvSpPr>
            <p:spPr>
              <a:xfrm>
                <a:off x="1353560" y="2479267"/>
                <a:ext cx="103795" cy="114009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8070" extrusionOk="0">
                    <a:moveTo>
                      <a:pt x="807" y="0"/>
                    </a:moveTo>
                    <a:cubicBezTo>
                      <a:pt x="572" y="0"/>
                      <a:pt x="375" y="113"/>
                      <a:pt x="262" y="339"/>
                    </a:cubicBezTo>
                    <a:cubicBezTo>
                      <a:pt x="0" y="875"/>
                      <a:pt x="262" y="1815"/>
                      <a:pt x="857" y="2458"/>
                    </a:cubicBezTo>
                    <a:cubicBezTo>
                      <a:pt x="1072" y="2685"/>
                      <a:pt x="5251" y="6887"/>
                      <a:pt x="5989" y="7661"/>
                    </a:cubicBezTo>
                    <a:cubicBezTo>
                      <a:pt x="6096" y="7780"/>
                      <a:pt x="6215" y="7876"/>
                      <a:pt x="6334" y="7947"/>
                    </a:cubicBezTo>
                    <a:cubicBezTo>
                      <a:pt x="6479" y="8027"/>
                      <a:pt x="6620" y="8069"/>
                      <a:pt x="6745" y="8069"/>
                    </a:cubicBezTo>
                    <a:cubicBezTo>
                      <a:pt x="6918" y="8069"/>
                      <a:pt x="7061" y="7989"/>
                      <a:pt x="7144" y="7816"/>
                    </a:cubicBezTo>
                    <a:cubicBezTo>
                      <a:pt x="7346" y="7423"/>
                      <a:pt x="7132" y="6721"/>
                      <a:pt x="6703" y="6233"/>
                    </a:cubicBezTo>
                    <a:cubicBezTo>
                      <a:pt x="5977" y="5423"/>
                      <a:pt x="2012" y="791"/>
                      <a:pt x="1810" y="541"/>
                    </a:cubicBezTo>
                    <a:cubicBezTo>
                      <a:pt x="1655" y="387"/>
                      <a:pt x="1489" y="256"/>
                      <a:pt x="1334" y="160"/>
                    </a:cubicBezTo>
                    <a:cubicBezTo>
                      <a:pt x="1149" y="54"/>
                      <a:pt x="969" y="0"/>
                      <a:pt x="807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61"/>
              <p:cNvSpPr/>
              <p:nvPr/>
            </p:nvSpPr>
            <p:spPr>
              <a:xfrm>
                <a:off x="1474168" y="2650241"/>
                <a:ext cx="4380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227"/>
                      <a:pt x="36" y="310"/>
                      <a:pt x="48" y="381"/>
                    </a:cubicBezTo>
                    <a:lnTo>
                      <a:pt x="310" y="227"/>
                    </a:lnTo>
                    <a:cubicBezTo>
                      <a:pt x="298" y="155"/>
                      <a:pt x="286" y="84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61"/>
              <p:cNvSpPr/>
              <p:nvPr/>
            </p:nvSpPr>
            <p:spPr>
              <a:xfrm>
                <a:off x="1474832" y="2653433"/>
                <a:ext cx="405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82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13" y="239"/>
                      <a:pt x="24" y="310"/>
                      <a:pt x="13" y="382"/>
                    </a:cubicBezTo>
                    <a:lnTo>
                      <a:pt x="274" y="227"/>
                    </a:lnTo>
                    <a:cubicBezTo>
                      <a:pt x="286" y="155"/>
                      <a:pt x="274" y="84"/>
                      <a:pt x="263" y="1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61"/>
              <p:cNvSpPr/>
              <p:nvPr/>
            </p:nvSpPr>
            <p:spPr>
              <a:xfrm>
                <a:off x="1471978" y="2656626"/>
                <a:ext cx="6739" cy="809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73" extrusionOk="0">
                    <a:moveTo>
                      <a:pt x="476" y="1"/>
                    </a:moveTo>
                    <a:lnTo>
                      <a:pt x="215" y="156"/>
                    </a:lnTo>
                    <a:cubicBezTo>
                      <a:pt x="203" y="336"/>
                      <a:pt x="138" y="485"/>
                      <a:pt x="20" y="561"/>
                    </a:cubicBezTo>
                    <a:lnTo>
                      <a:pt x="20" y="561"/>
                    </a:lnTo>
                    <a:lnTo>
                      <a:pt x="262" y="418"/>
                    </a:lnTo>
                    <a:cubicBezTo>
                      <a:pt x="393" y="346"/>
                      <a:pt x="465" y="191"/>
                      <a:pt x="476" y="1"/>
                    </a:cubicBezTo>
                    <a:close/>
                    <a:moveTo>
                      <a:pt x="20" y="561"/>
                    </a:moveTo>
                    <a:lnTo>
                      <a:pt x="0" y="572"/>
                    </a:lnTo>
                    <a:cubicBezTo>
                      <a:pt x="7" y="569"/>
                      <a:pt x="13" y="565"/>
                      <a:pt x="20" y="561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61"/>
              <p:cNvSpPr/>
              <p:nvPr/>
            </p:nvSpPr>
            <p:spPr>
              <a:xfrm>
                <a:off x="1433282" y="2564288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8" y="0"/>
                      <a:pt x="334" y="24"/>
                      <a:pt x="263" y="60"/>
                    </a:cubicBezTo>
                    <a:lnTo>
                      <a:pt x="1" y="215"/>
                    </a:lnTo>
                    <a:cubicBezTo>
                      <a:pt x="72" y="179"/>
                      <a:pt x="156" y="155"/>
                      <a:pt x="251" y="155"/>
                    </a:cubicBezTo>
                    <a:lnTo>
                      <a:pt x="513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61"/>
              <p:cNvSpPr/>
              <p:nvPr/>
            </p:nvSpPr>
            <p:spPr>
              <a:xfrm>
                <a:off x="1436814" y="2564288"/>
                <a:ext cx="690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03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55"/>
                    </a:lnTo>
                    <a:cubicBezTo>
                      <a:pt x="84" y="155"/>
                      <a:pt x="156" y="179"/>
                      <a:pt x="227" y="203"/>
                    </a:cubicBezTo>
                    <a:lnTo>
                      <a:pt x="489" y="48"/>
                    </a:lnTo>
                    <a:cubicBezTo>
                      <a:pt x="418" y="24"/>
                      <a:pt x="346" y="12"/>
                      <a:pt x="27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61"/>
              <p:cNvSpPr/>
              <p:nvPr/>
            </p:nvSpPr>
            <p:spPr>
              <a:xfrm>
                <a:off x="1440021" y="2564952"/>
                <a:ext cx="5891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8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79"/>
                      <a:pt x="107" y="203"/>
                      <a:pt x="155" y="227"/>
                    </a:cubicBezTo>
                    <a:lnTo>
                      <a:pt x="417" y="72"/>
                    </a:lnTo>
                    <a:cubicBezTo>
                      <a:pt x="369" y="49"/>
                      <a:pt x="310" y="25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61"/>
              <p:cNvSpPr/>
              <p:nvPr/>
            </p:nvSpPr>
            <p:spPr>
              <a:xfrm>
                <a:off x="1453471" y="2580930"/>
                <a:ext cx="24398" cy="7151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2" extrusionOk="0">
                    <a:moveTo>
                      <a:pt x="262" y="1"/>
                    </a:moveTo>
                    <a:lnTo>
                      <a:pt x="1" y="156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61"/>
              <p:cNvSpPr/>
              <p:nvPr/>
            </p:nvSpPr>
            <p:spPr>
              <a:xfrm>
                <a:off x="1442197" y="2565969"/>
                <a:ext cx="4733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167"/>
                      <a:pt x="48" y="191"/>
                      <a:pt x="72" y="203"/>
                    </a:cubicBezTo>
                    <a:lnTo>
                      <a:pt x="334" y="48"/>
                    </a:lnTo>
                    <a:cubicBezTo>
                      <a:pt x="310" y="36"/>
                      <a:pt x="287" y="24"/>
                      <a:pt x="263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61"/>
              <p:cNvSpPr/>
              <p:nvPr/>
            </p:nvSpPr>
            <p:spPr>
              <a:xfrm>
                <a:off x="1443214" y="2566633"/>
                <a:ext cx="13972" cy="16006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3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310" y="358"/>
                      <a:pt x="584" y="727"/>
                      <a:pt x="727" y="1132"/>
                    </a:cubicBezTo>
                    <a:lnTo>
                      <a:pt x="988" y="977"/>
                    </a:lnTo>
                    <a:cubicBezTo>
                      <a:pt x="846" y="572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61"/>
              <p:cNvSpPr/>
              <p:nvPr/>
            </p:nvSpPr>
            <p:spPr>
              <a:xfrm>
                <a:off x="1453471" y="2580436"/>
                <a:ext cx="3716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91" extrusionOk="0">
                    <a:moveTo>
                      <a:pt x="262" y="0"/>
                    </a:moveTo>
                    <a:lnTo>
                      <a:pt x="1" y="155"/>
                    </a:lnTo>
                    <a:lnTo>
                      <a:pt x="1" y="191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61"/>
              <p:cNvSpPr/>
              <p:nvPr/>
            </p:nvSpPr>
            <p:spPr>
              <a:xfrm>
                <a:off x="1428135" y="2566458"/>
                <a:ext cx="50772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7003" extrusionOk="0">
                    <a:moveTo>
                      <a:pt x="597" y="0"/>
                    </a:moveTo>
                    <a:cubicBezTo>
                      <a:pt x="178" y="0"/>
                      <a:pt x="0" y="492"/>
                      <a:pt x="198" y="1096"/>
                    </a:cubicBezTo>
                    <a:lnTo>
                      <a:pt x="1913" y="6026"/>
                    </a:lnTo>
                    <a:cubicBezTo>
                      <a:pt x="2044" y="6407"/>
                      <a:pt x="2306" y="6740"/>
                      <a:pt x="2579" y="6895"/>
                    </a:cubicBezTo>
                    <a:cubicBezTo>
                      <a:pt x="2687" y="6954"/>
                      <a:pt x="2794" y="6990"/>
                      <a:pt x="2889" y="7002"/>
                    </a:cubicBezTo>
                    <a:cubicBezTo>
                      <a:pt x="2894" y="7002"/>
                      <a:pt x="2899" y="7002"/>
                      <a:pt x="2905" y="7002"/>
                    </a:cubicBezTo>
                    <a:cubicBezTo>
                      <a:pt x="3263" y="7002"/>
                      <a:pt x="3422" y="6601"/>
                      <a:pt x="3258" y="6085"/>
                    </a:cubicBezTo>
                    <a:lnTo>
                      <a:pt x="1794" y="1180"/>
                    </a:lnTo>
                    <a:cubicBezTo>
                      <a:pt x="1651" y="715"/>
                      <a:pt x="1329" y="311"/>
                      <a:pt x="996" y="120"/>
                    </a:cubicBezTo>
                    <a:cubicBezTo>
                      <a:pt x="877" y="49"/>
                      <a:pt x="746" y="13"/>
                      <a:pt x="627" y="1"/>
                    </a:cubicBezTo>
                    <a:cubicBezTo>
                      <a:pt x="617" y="1"/>
                      <a:pt x="607" y="0"/>
                      <a:pt x="597" y="0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61"/>
              <p:cNvSpPr/>
              <p:nvPr/>
            </p:nvSpPr>
            <p:spPr>
              <a:xfrm>
                <a:off x="1535553" y="2618284"/>
                <a:ext cx="4394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226"/>
                      <a:pt x="37" y="310"/>
                      <a:pt x="48" y="381"/>
                    </a:cubicBezTo>
                    <a:lnTo>
                      <a:pt x="310" y="226"/>
                    </a:lnTo>
                    <a:cubicBezTo>
                      <a:pt x="298" y="155"/>
                      <a:pt x="287" y="72"/>
                      <a:pt x="263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61"/>
              <p:cNvSpPr/>
              <p:nvPr/>
            </p:nvSpPr>
            <p:spPr>
              <a:xfrm>
                <a:off x="1536231" y="2621477"/>
                <a:ext cx="405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12" y="227"/>
                      <a:pt x="24" y="310"/>
                      <a:pt x="12" y="381"/>
                    </a:cubicBezTo>
                    <a:lnTo>
                      <a:pt x="274" y="227"/>
                    </a:lnTo>
                    <a:cubicBezTo>
                      <a:pt x="286" y="155"/>
                      <a:pt x="274" y="84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61"/>
              <p:cNvSpPr/>
              <p:nvPr/>
            </p:nvSpPr>
            <p:spPr>
              <a:xfrm>
                <a:off x="1533377" y="2624669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6" y="1"/>
                    </a:moveTo>
                    <a:lnTo>
                      <a:pt x="214" y="155"/>
                    </a:lnTo>
                    <a:cubicBezTo>
                      <a:pt x="202" y="346"/>
                      <a:pt x="131" y="489"/>
                      <a:pt x="0" y="560"/>
                    </a:cubicBezTo>
                    <a:lnTo>
                      <a:pt x="262" y="417"/>
                    </a:lnTo>
                    <a:cubicBezTo>
                      <a:pt x="393" y="334"/>
                      <a:pt x="464" y="191"/>
                      <a:pt x="476" y="1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61"/>
              <p:cNvSpPr/>
              <p:nvPr/>
            </p:nvSpPr>
            <p:spPr>
              <a:xfrm>
                <a:off x="1494681" y="2532331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7" y="0"/>
                      <a:pt x="334" y="24"/>
                      <a:pt x="263" y="60"/>
                    </a:cubicBezTo>
                    <a:lnTo>
                      <a:pt x="29" y="198"/>
                    </a:lnTo>
                    <a:lnTo>
                      <a:pt x="29" y="198"/>
                    </a:lnTo>
                    <a:cubicBezTo>
                      <a:pt x="94" y="164"/>
                      <a:pt x="168" y="155"/>
                      <a:pt x="251" y="155"/>
                    </a:cubicBezTo>
                    <a:lnTo>
                      <a:pt x="513" y="0"/>
                    </a:lnTo>
                    <a:close/>
                    <a:moveTo>
                      <a:pt x="29" y="198"/>
                    </a:moveTo>
                    <a:lnTo>
                      <a:pt x="29" y="198"/>
                    </a:lnTo>
                    <a:cubicBezTo>
                      <a:pt x="19" y="203"/>
                      <a:pt x="10" y="208"/>
                      <a:pt x="1" y="214"/>
                    </a:cubicBezTo>
                    <a:lnTo>
                      <a:pt x="29" y="198"/>
                    </a:ln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61"/>
              <p:cNvSpPr/>
              <p:nvPr/>
            </p:nvSpPr>
            <p:spPr>
              <a:xfrm>
                <a:off x="1498213" y="2532331"/>
                <a:ext cx="690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03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55"/>
                    </a:lnTo>
                    <a:cubicBezTo>
                      <a:pt x="84" y="155"/>
                      <a:pt x="155" y="167"/>
                      <a:pt x="227" y="202"/>
                    </a:cubicBezTo>
                    <a:lnTo>
                      <a:pt x="489" y="48"/>
                    </a:lnTo>
                    <a:cubicBezTo>
                      <a:pt x="417" y="24"/>
                      <a:pt x="346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61"/>
              <p:cNvSpPr/>
              <p:nvPr/>
            </p:nvSpPr>
            <p:spPr>
              <a:xfrm>
                <a:off x="1501406" y="2532995"/>
                <a:ext cx="5905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7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48" y="167"/>
                      <a:pt x="108" y="191"/>
                      <a:pt x="156" y="227"/>
                    </a:cubicBezTo>
                    <a:lnTo>
                      <a:pt x="418" y="72"/>
                    </a:lnTo>
                    <a:cubicBezTo>
                      <a:pt x="370" y="48"/>
                      <a:pt x="310" y="25"/>
                      <a:pt x="263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61"/>
              <p:cNvSpPr/>
              <p:nvPr/>
            </p:nvSpPr>
            <p:spPr>
              <a:xfrm>
                <a:off x="1514870" y="2548973"/>
                <a:ext cx="24398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1" extrusionOk="0">
                    <a:moveTo>
                      <a:pt x="262" y="1"/>
                    </a:moveTo>
                    <a:lnTo>
                      <a:pt x="0" y="144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61"/>
              <p:cNvSpPr/>
              <p:nvPr/>
            </p:nvSpPr>
            <p:spPr>
              <a:xfrm>
                <a:off x="1503596" y="2534012"/>
                <a:ext cx="14989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334" y="345"/>
                      <a:pt x="655" y="750"/>
                      <a:pt x="798" y="1203"/>
                    </a:cubicBezTo>
                    <a:lnTo>
                      <a:pt x="1060" y="1060"/>
                    </a:lnTo>
                    <a:cubicBezTo>
                      <a:pt x="917" y="595"/>
                      <a:pt x="596" y="191"/>
                      <a:pt x="263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61"/>
              <p:cNvSpPr/>
              <p:nvPr/>
            </p:nvSpPr>
            <p:spPr>
              <a:xfrm>
                <a:off x="1503596" y="2534012"/>
                <a:ext cx="4719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4" y="167"/>
                      <a:pt x="48" y="179"/>
                      <a:pt x="72" y="203"/>
                    </a:cubicBezTo>
                    <a:lnTo>
                      <a:pt x="334" y="48"/>
                    </a:lnTo>
                    <a:cubicBezTo>
                      <a:pt x="310" y="36"/>
                      <a:pt x="286" y="12"/>
                      <a:pt x="263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61"/>
              <p:cNvSpPr/>
              <p:nvPr/>
            </p:nvSpPr>
            <p:spPr>
              <a:xfrm>
                <a:off x="1504613" y="2534676"/>
                <a:ext cx="13972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2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310" y="358"/>
                      <a:pt x="583" y="715"/>
                      <a:pt x="726" y="1132"/>
                    </a:cubicBezTo>
                    <a:lnTo>
                      <a:pt x="988" y="977"/>
                    </a:lnTo>
                    <a:cubicBezTo>
                      <a:pt x="845" y="572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61"/>
              <p:cNvSpPr/>
              <p:nvPr/>
            </p:nvSpPr>
            <p:spPr>
              <a:xfrm>
                <a:off x="1514870" y="2548479"/>
                <a:ext cx="3716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79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0" y="179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61"/>
              <p:cNvSpPr/>
              <p:nvPr/>
            </p:nvSpPr>
            <p:spPr>
              <a:xfrm>
                <a:off x="1489545" y="2534509"/>
                <a:ext cx="50770" cy="98765"/>
              </a:xfrm>
              <a:custGeom>
                <a:avLst/>
                <a:gdLst/>
                <a:ahLst/>
                <a:cxnLst/>
                <a:rect l="l" t="t" r="r" b="b"/>
                <a:pathLst>
                  <a:path w="3420" h="6991" extrusionOk="0">
                    <a:moveTo>
                      <a:pt x="596" y="0"/>
                    </a:moveTo>
                    <a:cubicBezTo>
                      <a:pt x="177" y="0"/>
                      <a:pt x="0" y="480"/>
                      <a:pt x="198" y="1096"/>
                    </a:cubicBezTo>
                    <a:lnTo>
                      <a:pt x="1912" y="6014"/>
                    </a:lnTo>
                    <a:cubicBezTo>
                      <a:pt x="2043" y="6395"/>
                      <a:pt x="2305" y="6728"/>
                      <a:pt x="2579" y="6895"/>
                    </a:cubicBezTo>
                    <a:cubicBezTo>
                      <a:pt x="2686" y="6954"/>
                      <a:pt x="2793" y="6990"/>
                      <a:pt x="2889" y="6990"/>
                    </a:cubicBezTo>
                    <a:cubicBezTo>
                      <a:pt x="2899" y="6990"/>
                      <a:pt x="2909" y="6991"/>
                      <a:pt x="2918" y="6991"/>
                    </a:cubicBezTo>
                    <a:cubicBezTo>
                      <a:pt x="3267" y="6991"/>
                      <a:pt x="3420" y="6583"/>
                      <a:pt x="3258" y="6085"/>
                    </a:cubicBezTo>
                    <a:lnTo>
                      <a:pt x="1793" y="1168"/>
                    </a:lnTo>
                    <a:cubicBezTo>
                      <a:pt x="1650" y="715"/>
                      <a:pt x="1329" y="310"/>
                      <a:pt x="996" y="120"/>
                    </a:cubicBezTo>
                    <a:cubicBezTo>
                      <a:pt x="877" y="48"/>
                      <a:pt x="746" y="1"/>
                      <a:pt x="627" y="1"/>
                    </a:cubicBezTo>
                    <a:cubicBezTo>
                      <a:pt x="616" y="0"/>
                      <a:pt x="606" y="0"/>
                      <a:pt x="596" y="0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61"/>
              <p:cNvSpPr/>
              <p:nvPr/>
            </p:nvSpPr>
            <p:spPr>
              <a:xfrm>
                <a:off x="1519066" y="2623158"/>
                <a:ext cx="16006" cy="75752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5362" extrusionOk="0">
                    <a:moveTo>
                      <a:pt x="1" y="0"/>
                    </a:moveTo>
                    <a:lnTo>
                      <a:pt x="1" y="5037"/>
                    </a:lnTo>
                    <a:cubicBezTo>
                      <a:pt x="1" y="5120"/>
                      <a:pt x="61" y="5203"/>
                      <a:pt x="168" y="5263"/>
                    </a:cubicBezTo>
                    <a:cubicBezTo>
                      <a:pt x="281" y="5328"/>
                      <a:pt x="427" y="5361"/>
                      <a:pt x="571" y="5361"/>
                    </a:cubicBezTo>
                    <a:cubicBezTo>
                      <a:pt x="715" y="5361"/>
                      <a:pt x="858" y="5328"/>
                      <a:pt x="965" y="5263"/>
                    </a:cubicBezTo>
                    <a:cubicBezTo>
                      <a:pt x="1073" y="5203"/>
                      <a:pt x="1132" y="5120"/>
                      <a:pt x="1132" y="5037"/>
                    </a:cubicBezTo>
                    <a:lnTo>
                      <a:pt x="1132" y="0"/>
                    </a:lnTo>
                    <a:cubicBezTo>
                      <a:pt x="1132" y="84"/>
                      <a:pt x="1073" y="167"/>
                      <a:pt x="965" y="227"/>
                    </a:cubicBezTo>
                    <a:cubicBezTo>
                      <a:pt x="858" y="292"/>
                      <a:pt x="715" y="325"/>
                      <a:pt x="571" y="325"/>
                    </a:cubicBezTo>
                    <a:cubicBezTo>
                      <a:pt x="427" y="325"/>
                      <a:pt x="281" y="292"/>
                      <a:pt x="168" y="227"/>
                    </a:cubicBezTo>
                    <a:cubicBezTo>
                      <a:pt x="61" y="167"/>
                      <a:pt x="1" y="84"/>
                      <a:pt x="1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61"/>
              <p:cNvSpPr/>
              <p:nvPr/>
            </p:nvSpPr>
            <p:spPr>
              <a:xfrm>
                <a:off x="1518402" y="2618580"/>
                <a:ext cx="17504" cy="9169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649" extrusionOk="0">
                    <a:moveTo>
                      <a:pt x="609" y="0"/>
                    </a:moveTo>
                    <a:cubicBezTo>
                      <a:pt x="465" y="0"/>
                      <a:pt x="322" y="33"/>
                      <a:pt x="215" y="98"/>
                    </a:cubicBezTo>
                    <a:cubicBezTo>
                      <a:pt x="0" y="217"/>
                      <a:pt x="0" y="432"/>
                      <a:pt x="215" y="551"/>
                    </a:cubicBezTo>
                    <a:cubicBezTo>
                      <a:pt x="328" y="616"/>
                      <a:pt x="474" y="649"/>
                      <a:pt x="618" y="649"/>
                    </a:cubicBezTo>
                    <a:cubicBezTo>
                      <a:pt x="762" y="649"/>
                      <a:pt x="905" y="616"/>
                      <a:pt x="1012" y="551"/>
                    </a:cubicBezTo>
                    <a:cubicBezTo>
                      <a:pt x="1239" y="432"/>
                      <a:pt x="1227" y="217"/>
                      <a:pt x="1012" y="98"/>
                    </a:cubicBezTo>
                    <a:cubicBezTo>
                      <a:pt x="899" y="33"/>
                      <a:pt x="753" y="0"/>
                      <a:pt x="6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61"/>
              <p:cNvSpPr/>
              <p:nvPr/>
            </p:nvSpPr>
            <p:spPr>
              <a:xfrm>
                <a:off x="1406369" y="2450136"/>
                <a:ext cx="22392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592" extrusionOk="0">
                    <a:moveTo>
                      <a:pt x="1057" y="1"/>
                    </a:moveTo>
                    <a:cubicBezTo>
                      <a:pt x="946" y="1"/>
                      <a:pt x="842" y="26"/>
                      <a:pt x="751" y="79"/>
                    </a:cubicBezTo>
                    <a:lnTo>
                      <a:pt x="1" y="508"/>
                    </a:lnTo>
                    <a:cubicBezTo>
                      <a:pt x="93" y="459"/>
                      <a:pt x="198" y="434"/>
                      <a:pt x="311" y="434"/>
                    </a:cubicBezTo>
                    <a:cubicBezTo>
                      <a:pt x="473" y="434"/>
                      <a:pt x="651" y="486"/>
                      <a:pt x="834" y="591"/>
                    </a:cubicBezTo>
                    <a:lnTo>
                      <a:pt x="1584" y="163"/>
                    </a:lnTo>
                    <a:cubicBezTo>
                      <a:pt x="1400" y="56"/>
                      <a:pt x="1220" y="1"/>
                      <a:pt x="1057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61"/>
              <p:cNvSpPr/>
              <p:nvPr/>
            </p:nvSpPr>
            <p:spPr>
              <a:xfrm>
                <a:off x="1418151" y="2452425"/>
                <a:ext cx="17334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823" extrusionOk="0">
                    <a:moveTo>
                      <a:pt x="750" y="1"/>
                    </a:moveTo>
                    <a:lnTo>
                      <a:pt x="0" y="429"/>
                    </a:lnTo>
                    <a:cubicBezTo>
                      <a:pt x="155" y="525"/>
                      <a:pt x="322" y="655"/>
                      <a:pt x="476" y="822"/>
                    </a:cubicBezTo>
                    <a:lnTo>
                      <a:pt x="1227" y="382"/>
                    </a:lnTo>
                    <a:cubicBezTo>
                      <a:pt x="1072" y="215"/>
                      <a:pt x="905" y="96"/>
                      <a:pt x="750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61"/>
              <p:cNvSpPr/>
              <p:nvPr/>
            </p:nvSpPr>
            <p:spPr>
              <a:xfrm>
                <a:off x="1424876" y="2457807"/>
                <a:ext cx="88664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7907" extrusionOk="0">
                    <a:moveTo>
                      <a:pt x="751" y="1"/>
                    </a:moveTo>
                    <a:lnTo>
                      <a:pt x="0" y="441"/>
                    </a:lnTo>
                    <a:cubicBezTo>
                      <a:pt x="203" y="679"/>
                      <a:pt x="4168" y="5311"/>
                      <a:pt x="4894" y="6120"/>
                    </a:cubicBezTo>
                    <a:cubicBezTo>
                      <a:pt x="5323" y="6609"/>
                      <a:pt x="5537" y="7311"/>
                      <a:pt x="5334" y="7704"/>
                    </a:cubicBezTo>
                    <a:cubicBezTo>
                      <a:pt x="5293" y="7788"/>
                      <a:pt x="5242" y="7853"/>
                      <a:pt x="5181" y="7892"/>
                    </a:cubicBezTo>
                    <a:lnTo>
                      <a:pt x="5181" y="7892"/>
                    </a:lnTo>
                    <a:lnTo>
                      <a:pt x="5906" y="7478"/>
                    </a:lnTo>
                    <a:cubicBezTo>
                      <a:pt x="5977" y="7430"/>
                      <a:pt x="6037" y="7371"/>
                      <a:pt x="6085" y="7275"/>
                    </a:cubicBezTo>
                    <a:cubicBezTo>
                      <a:pt x="6275" y="6882"/>
                      <a:pt x="6073" y="6180"/>
                      <a:pt x="5644" y="5692"/>
                    </a:cubicBezTo>
                    <a:cubicBezTo>
                      <a:pt x="4918" y="4882"/>
                      <a:pt x="953" y="251"/>
                      <a:pt x="751" y="1"/>
                    </a:cubicBezTo>
                    <a:close/>
                    <a:moveTo>
                      <a:pt x="5181" y="7892"/>
                    </a:moveTo>
                    <a:lnTo>
                      <a:pt x="5156" y="7906"/>
                    </a:lnTo>
                    <a:cubicBezTo>
                      <a:pt x="5165" y="7902"/>
                      <a:pt x="5173" y="7897"/>
                      <a:pt x="5181" y="7892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61"/>
              <p:cNvSpPr/>
              <p:nvPr/>
            </p:nvSpPr>
            <p:spPr>
              <a:xfrm>
                <a:off x="1399305" y="2456310"/>
                <a:ext cx="103795" cy="113995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8069" extrusionOk="0">
                    <a:moveTo>
                      <a:pt x="808" y="0"/>
                    </a:moveTo>
                    <a:cubicBezTo>
                      <a:pt x="572" y="0"/>
                      <a:pt x="376" y="112"/>
                      <a:pt x="263" y="345"/>
                    </a:cubicBezTo>
                    <a:cubicBezTo>
                      <a:pt x="1" y="869"/>
                      <a:pt x="263" y="1821"/>
                      <a:pt x="858" y="2452"/>
                    </a:cubicBezTo>
                    <a:cubicBezTo>
                      <a:pt x="1072" y="2678"/>
                      <a:pt x="5251" y="6893"/>
                      <a:pt x="5990" y="7667"/>
                    </a:cubicBezTo>
                    <a:cubicBezTo>
                      <a:pt x="6109" y="7786"/>
                      <a:pt x="6228" y="7881"/>
                      <a:pt x="6347" y="7941"/>
                    </a:cubicBezTo>
                    <a:cubicBezTo>
                      <a:pt x="6486" y="8025"/>
                      <a:pt x="6622" y="8068"/>
                      <a:pt x="6745" y="8068"/>
                    </a:cubicBezTo>
                    <a:cubicBezTo>
                      <a:pt x="6917" y="8068"/>
                      <a:pt x="7061" y="7984"/>
                      <a:pt x="7144" y="7810"/>
                    </a:cubicBezTo>
                    <a:cubicBezTo>
                      <a:pt x="7347" y="7417"/>
                      <a:pt x="7144" y="6715"/>
                      <a:pt x="6704" y="6226"/>
                    </a:cubicBezTo>
                    <a:cubicBezTo>
                      <a:pt x="5990" y="5417"/>
                      <a:pt x="2013" y="785"/>
                      <a:pt x="1810" y="547"/>
                    </a:cubicBezTo>
                    <a:cubicBezTo>
                      <a:pt x="1656" y="380"/>
                      <a:pt x="1489" y="250"/>
                      <a:pt x="1334" y="154"/>
                    </a:cubicBezTo>
                    <a:cubicBezTo>
                      <a:pt x="1150" y="53"/>
                      <a:pt x="970" y="0"/>
                      <a:pt x="808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61"/>
              <p:cNvSpPr/>
              <p:nvPr/>
            </p:nvSpPr>
            <p:spPr>
              <a:xfrm>
                <a:off x="1519913" y="2627368"/>
                <a:ext cx="4394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70" extrusionOk="0">
                    <a:moveTo>
                      <a:pt x="262" y="0"/>
                    </a:moveTo>
                    <a:lnTo>
                      <a:pt x="1" y="143"/>
                    </a:lnTo>
                    <a:cubicBezTo>
                      <a:pt x="24" y="226"/>
                      <a:pt x="48" y="298"/>
                      <a:pt x="48" y="369"/>
                    </a:cubicBezTo>
                    <a:lnTo>
                      <a:pt x="310" y="226"/>
                    </a:lnTo>
                    <a:cubicBezTo>
                      <a:pt x="310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61"/>
              <p:cNvSpPr/>
              <p:nvPr/>
            </p:nvSpPr>
            <p:spPr>
              <a:xfrm>
                <a:off x="1520591" y="2630561"/>
                <a:ext cx="4040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70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12" y="227"/>
                      <a:pt x="24" y="310"/>
                      <a:pt x="12" y="369"/>
                    </a:cubicBezTo>
                    <a:lnTo>
                      <a:pt x="274" y="227"/>
                    </a:lnTo>
                    <a:cubicBezTo>
                      <a:pt x="286" y="155"/>
                      <a:pt x="274" y="72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61"/>
              <p:cNvSpPr/>
              <p:nvPr/>
            </p:nvSpPr>
            <p:spPr>
              <a:xfrm>
                <a:off x="1517723" y="2633754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55"/>
                    </a:lnTo>
                    <a:cubicBezTo>
                      <a:pt x="204" y="325"/>
                      <a:pt x="139" y="473"/>
                      <a:pt x="20" y="549"/>
                    </a:cubicBezTo>
                    <a:lnTo>
                      <a:pt x="20" y="549"/>
                    </a:lnTo>
                    <a:lnTo>
                      <a:pt x="263" y="405"/>
                    </a:lnTo>
                    <a:cubicBezTo>
                      <a:pt x="394" y="334"/>
                      <a:pt x="465" y="191"/>
                      <a:pt x="477" y="1"/>
                    </a:cubicBezTo>
                    <a:close/>
                    <a:moveTo>
                      <a:pt x="20" y="549"/>
                    </a:moveTo>
                    <a:lnTo>
                      <a:pt x="1" y="560"/>
                    </a:lnTo>
                    <a:cubicBezTo>
                      <a:pt x="7" y="557"/>
                      <a:pt x="14" y="553"/>
                      <a:pt x="20" y="549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61"/>
              <p:cNvSpPr/>
              <p:nvPr/>
            </p:nvSpPr>
            <p:spPr>
              <a:xfrm>
                <a:off x="1479211" y="2541415"/>
                <a:ext cx="707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03" extrusionOk="0">
                    <a:moveTo>
                      <a:pt x="500" y="0"/>
                    </a:moveTo>
                    <a:cubicBezTo>
                      <a:pt x="405" y="0"/>
                      <a:pt x="322" y="12"/>
                      <a:pt x="262" y="60"/>
                    </a:cubicBezTo>
                    <a:lnTo>
                      <a:pt x="24" y="189"/>
                    </a:lnTo>
                    <a:lnTo>
                      <a:pt x="24" y="189"/>
                    </a:lnTo>
                    <a:cubicBezTo>
                      <a:pt x="69" y="167"/>
                      <a:pt x="126" y="152"/>
                      <a:pt x="189" y="152"/>
                    </a:cubicBezTo>
                    <a:cubicBezTo>
                      <a:pt x="205" y="152"/>
                      <a:pt x="221" y="153"/>
                      <a:pt x="238" y="155"/>
                    </a:cubicBezTo>
                    <a:lnTo>
                      <a:pt x="500" y="0"/>
                    </a:lnTo>
                    <a:close/>
                    <a:moveTo>
                      <a:pt x="24" y="189"/>
                    </a:moveTo>
                    <a:cubicBezTo>
                      <a:pt x="16" y="194"/>
                      <a:pt x="8" y="198"/>
                      <a:pt x="0" y="202"/>
                    </a:cubicBezTo>
                    <a:lnTo>
                      <a:pt x="24" y="189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61"/>
              <p:cNvSpPr/>
              <p:nvPr/>
            </p:nvSpPr>
            <p:spPr>
              <a:xfrm>
                <a:off x="1482574" y="2541415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12" y="155"/>
                    </a:lnTo>
                    <a:cubicBezTo>
                      <a:pt x="84" y="155"/>
                      <a:pt x="155" y="167"/>
                      <a:pt x="227" y="191"/>
                    </a:cubicBezTo>
                    <a:lnTo>
                      <a:pt x="488" y="48"/>
                    </a:lnTo>
                    <a:cubicBezTo>
                      <a:pt x="417" y="12"/>
                      <a:pt x="346" y="0"/>
                      <a:pt x="274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61"/>
              <p:cNvSpPr/>
              <p:nvPr/>
            </p:nvSpPr>
            <p:spPr>
              <a:xfrm>
                <a:off x="1485767" y="2542079"/>
                <a:ext cx="5905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7" extrusionOk="0">
                    <a:moveTo>
                      <a:pt x="262" y="1"/>
                    </a:moveTo>
                    <a:lnTo>
                      <a:pt x="1" y="144"/>
                    </a:lnTo>
                    <a:cubicBezTo>
                      <a:pt x="48" y="167"/>
                      <a:pt x="108" y="191"/>
                      <a:pt x="155" y="227"/>
                    </a:cubicBezTo>
                    <a:lnTo>
                      <a:pt x="417" y="72"/>
                    </a:lnTo>
                    <a:cubicBezTo>
                      <a:pt x="370" y="36"/>
                      <a:pt x="310" y="1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61"/>
              <p:cNvSpPr/>
              <p:nvPr/>
            </p:nvSpPr>
            <p:spPr>
              <a:xfrm>
                <a:off x="1499230" y="2557888"/>
                <a:ext cx="24398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1" extrusionOk="0">
                    <a:moveTo>
                      <a:pt x="262" y="1"/>
                    </a:moveTo>
                    <a:lnTo>
                      <a:pt x="0" y="156"/>
                    </a:lnTo>
                    <a:lnTo>
                      <a:pt x="1465" y="5061"/>
                    </a:lnTo>
                    <a:lnTo>
                      <a:pt x="1726" y="4918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61"/>
              <p:cNvSpPr/>
              <p:nvPr/>
            </p:nvSpPr>
            <p:spPr>
              <a:xfrm>
                <a:off x="1487956" y="2543096"/>
                <a:ext cx="488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167"/>
                      <a:pt x="60" y="179"/>
                      <a:pt x="84" y="202"/>
                    </a:cubicBezTo>
                    <a:lnTo>
                      <a:pt x="346" y="48"/>
                    </a:lnTo>
                    <a:cubicBezTo>
                      <a:pt x="322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61"/>
              <p:cNvSpPr/>
              <p:nvPr/>
            </p:nvSpPr>
            <p:spPr>
              <a:xfrm>
                <a:off x="1489129" y="2543760"/>
                <a:ext cx="13803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2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298" y="346"/>
                      <a:pt x="572" y="715"/>
                      <a:pt x="715" y="1132"/>
                    </a:cubicBezTo>
                    <a:lnTo>
                      <a:pt x="977" y="977"/>
                    </a:lnTo>
                    <a:cubicBezTo>
                      <a:pt x="834" y="560"/>
                      <a:pt x="560" y="203"/>
                      <a:pt x="263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61"/>
              <p:cNvSpPr/>
              <p:nvPr/>
            </p:nvSpPr>
            <p:spPr>
              <a:xfrm>
                <a:off x="1499230" y="2557563"/>
                <a:ext cx="3871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79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0" y="155"/>
                      <a:pt x="0" y="167"/>
                      <a:pt x="12" y="179"/>
                    </a:cubicBezTo>
                    <a:lnTo>
                      <a:pt x="274" y="2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61"/>
              <p:cNvSpPr/>
              <p:nvPr/>
            </p:nvSpPr>
            <p:spPr>
              <a:xfrm>
                <a:off x="1473883" y="2543572"/>
                <a:ext cx="50772" cy="98779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6992" extrusionOk="0">
                    <a:moveTo>
                      <a:pt x="597" y="1"/>
                    </a:moveTo>
                    <a:cubicBezTo>
                      <a:pt x="178" y="1"/>
                      <a:pt x="1" y="481"/>
                      <a:pt x="199" y="1097"/>
                    </a:cubicBezTo>
                    <a:lnTo>
                      <a:pt x="1925" y="6014"/>
                    </a:lnTo>
                    <a:cubicBezTo>
                      <a:pt x="2044" y="6395"/>
                      <a:pt x="2306" y="6729"/>
                      <a:pt x="2592" y="6896"/>
                    </a:cubicBezTo>
                    <a:cubicBezTo>
                      <a:pt x="2687" y="6955"/>
                      <a:pt x="2794" y="6991"/>
                      <a:pt x="2889" y="6991"/>
                    </a:cubicBezTo>
                    <a:cubicBezTo>
                      <a:pt x="2895" y="6991"/>
                      <a:pt x="2900" y="6991"/>
                      <a:pt x="2905" y="6991"/>
                    </a:cubicBezTo>
                    <a:cubicBezTo>
                      <a:pt x="3263" y="6991"/>
                      <a:pt x="3423" y="6590"/>
                      <a:pt x="3259" y="6074"/>
                    </a:cubicBezTo>
                    <a:lnTo>
                      <a:pt x="1806" y="1169"/>
                    </a:lnTo>
                    <a:cubicBezTo>
                      <a:pt x="1651" y="716"/>
                      <a:pt x="1330" y="311"/>
                      <a:pt x="996" y="121"/>
                    </a:cubicBezTo>
                    <a:cubicBezTo>
                      <a:pt x="877" y="49"/>
                      <a:pt x="746" y="2"/>
                      <a:pt x="627" y="2"/>
                    </a:cubicBezTo>
                    <a:cubicBezTo>
                      <a:pt x="617" y="1"/>
                      <a:pt x="607" y="1"/>
                      <a:pt x="597" y="1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61"/>
              <p:cNvSpPr/>
              <p:nvPr/>
            </p:nvSpPr>
            <p:spPr>
              <a:xfrm>
                <a:off x="1299733" y="2339982"/>
                <a:ext cx="228103" cy="107920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7639" extrusionOk="0">
                    <a:moveTo>
                      <a:pt x="13267" y="0"/>
                    </a:moveTo>
                    <a:cubicBezTo>
                      <a:pt x="12673" y="0"/>
                      <a:pt x="12116" y="133"/>
                      <a:pt x="11621" y="411"/>
                    </a:cubicBezTo>
                    <a:lnTo>
                      <a:pt x="0" y="7174"/>
                    </a:lnTo>
                    <a:cubicBezTo>
                      <a:pt x="497" y="6890"/>
                      <a:pt x="1055" y="6754"/>
                      <a:pt x="1650" y="6754"/>
                    </a:cubicBezTo>
                    <a:cubicBezTo>
                      <a:pt x="2550" y="6754"/>
                      <a:pt x="3535" y="7065"/>
                      <a:pt x="4525" y="7638"/>
                    </a:cubicBezTo>
                    <a:lnTo>
                      <a:pt x="16145" y="875"/>
                    </a:lnTo>
                    <a:cubicBezTo>
                      <a:pt x="15160" y="308"/>
                      <a:pt x="14171" y="0"/>
                      <a:pt x="13267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61"/>
              <p:cNvSpPr/>
              <p:nvPr/>
            </p:nvSpPr>
            <p:spPr>
              <a:xfrm>
                <a:off x="1363647" y="2352344"/>
                <a:ext cx="199000" cy="123644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8752" extrusionOk="0">
                    <a:moveTo>
                      <a:pt x="11621" y="0"/>
                    </a:moveTo>
                    <a:lnTo>
                      <a:pt x="1" y="6763"/>
                    </a:lnTo>
                    <a:cubicBezTo>
                      <a:pt x="834" y="7239"/>
                      <a:pt x="1679" y="7918"/>
                      <a:pt x="2465" y="8752"/>
                    </a:cubicBezTo>
                    <a:lnTo>
                      <a:pt x="14086" y="2001"/>
                    </a:lnTo>
                    <a:cubicBezTo>
                      <a:pt x="13300" y="1167"/>
                      <a:pt x="12466" y="489"/>
                      <a:pt x="11621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61"/>
              <p:cNvSpPr/>
              <p:nvPr/>
            </p:nvSpPr>
            <p:spPr>
              <a:xfrm>
                <a:off x="1398472" y="2380599"/>
                <a:ext cx="189916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13443" h="9133" extrusionOk="0">
                    <a:moveTo>
                      <a:pt x="11621" y="1"/>
                    </a:moveTo>
                    <a:lnTo>
                      <a:pt x="0" y="6752"/>
                    </a:lnTo>
                    <a:cubicBezTo>
                      <a:pt x="655" y="7442"/>
                      <a:pt x="1274" y="8240"/>
                      <a:pt x="1822" y="9133"/>
                    </a:cubicBezTo>
                    <a:lnTo>
                      <a:pt x="13442" y="2382"/>
                    </a:lnTo>
                    <a:cubicBezTo>
                      <a:pt x="12895" y="1489"/>
                      <a:pt x="12276" y="691"/>
                      <a:pt x="11621" y="1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61"/>
              <p:cNvSpPr/>
              <p:nvPr/>
            </p:nvSpPr>
            <p:spPr>
              <a:xfrm>
                <a:off x="1424198" y="2414237"/>
                <a:ext cx="186554" cy="145019"/>
              </a:xfrm>
              <a:custGeom>
                <a:avLst/>
                <a:gdLst/>
                <a:ahLst/>
                <a:cxnLst/>
                <a:rect l="l" t="t" r="r" b="b"/>
                <a:pathLst>
                  <a:path w="13205" h="10265" extrusionOk="0">
                    <a:moveTo>
                      <a:pt x="11621" y="1"/>
                    </a:moveTo>
                    <a:lnTo>
                      <a:pt x="1" y="6752"/>
                    </a:lnTo>
                    <a:cubicBezTo>
                      <a:pt x="72" y="6883"/>
                      <a:pt x="144" y="7002"/>
                      <a:pt x="227" y="7133"/>
                    </a:cubicBezTo>
                    <a:cubicBezTo>
                      <a:pt x="810" y="8145"/>
                      <a:pt x="1263" y="9204"/>
                      <a:pt x="1584" y="10264"/>
                    </a:cubicBezTo>
                    <a:lnTo>
                      <a:pt x="13205" y="3501"/>
                    </a:lnTo>
                    <a:cubicBezTo>
                      <a:pt x="12895" y="2442"/>
                      <a:pt x="12431" y="1394"/>
                      <a:pt x="11848" y="382"/>
                    </a:cubicBezTo>
                    <a:cubicBezTo>
                      <a:pt x="11776" y="251"/>
                      <a:pt x="11693" y="120"/>
                      <a:pt x="11621" y="1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61"/>
              <p:cNvSpPr/>
              <p:nvPr/>
            </p:nvSpPr>
            <p:spPr>
              <a:xfrm>
                <a:off x="1269627" y="2435401"/>
                <a:ext cx="176961" cy="142179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10064" extrusionOk="0">
                    <a:moveTo>
                      <a:pt x="3781" y="0"/>
                    </a:moveTo>
                    <a:cubicBezTo>
                      <a:pt x="3186" y="0"/>
                      <a:pt x="2628" y="136"/>
                      <a:pt x="2131" y="420"/>
                    </a:cubicBezTo>
                    <a:cubicBezTo>
                      <a:pt x="988" y="1063"/>
                      <a:pt x="321" y="2408"/>
                      <a:pt x="250" y="4218"/>
                    </a:cubicBezTo>
                    <a:cubicBezTo>
                      <a:pt x="179" y="6004"/>
                      <a:pt x="691" y="8076"/>
                      <a:pt x="1703" y="10064"/>
                    </a:cubicBezTo>
                    <a:lnTo>
                      <a:pt x="1988" y="9957"/>
                    </a:lnTo>
                    <a:cubicBezTo>
                      <a:pt x="0" y="6040"/>
                      <a:pt x="167" y="2134"/>
                      <a:pt x="2393" y="872"/>
                    </a:cubicBezTo>
                    <a:cubicBezTo>
                      <a:pt x="2860" y="608"/>
                      <a:pt x="3384" y="482"/>
                      <a:pt x="3942" y="482"/>
                    </a:cubicBezTo>
                    <a:cubicBezTo>
                      <a:pt x="4792" y="482"/>
                      <a:pt x="5721" y="774"/>
                      <a:pt x="6656" y="1313"/>
                    </a:cubicBezTo>
                    <a:cubicBezTo>
                      <a:pt x="8192" y="2194"/>
                      <a:pt x="9727" y="3765"/>
                      <a:pt x="10894" y="5790"/>
                    </a:cubicBezTo>
                    <a:cubicBezTo>
                      <a:pt x="11454" y="6742"/>
                      <a:pt x="11882" y="7730"/>
                      <a:pt x="12180" y="8730"/>
                    </a:cubicBezTo>
                    <a:lnTo>
                      <a:pt x="12525" y="8766"/>
                    </a:lnTo>
                    <a:cubicBezTo>
                      <a:pt x="12204" y="7706"/>
                      <a:pt x="11751" y="6647"/>
                      <a:pt x="11168" y="5635"/>
                    </a:cubicBezTo>
                    <a:cubicBezTo>
                      <a:pt x="9918" y="3480"/>
                      <a:pt x="8287" y="1825"/>
                      <a:pt x="6656" y="884"/>
                    </a:cubicBezTo>
                    <a:cubicBezTo>
                      <a:pt x="5666" y="311"/>
                      <a:pt x="4681" y="0"/>
                      <a:pt x="3781" y="0"/>
                    </a:cubicBez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61"/>
              <p:cNvSpPr/>
              <p:nvPr/>
            </p:nvSpPr>
            <p:spPr>
              <a:xfrm>
                <a:off x="1448427" y="2664029"/>
                <a:ext cx="14" cy="184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F8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61"/>
              <p:cNvSpPr/>
              <p:nvPr/>
            </p:nvSpPr>
            <p:spPr>
              <a:xfrm>
                <a:off x="993092" y="2763785"/>
                <a:ext cx="97070" cy="179984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12740" extrusionOk="0">
                    <a:moveTo>
                      <a:pt x="0" y="0"/>
                    </a:moveTo>
                    <a:lnTo>
                      <a:pt x="24" y="8763"/>
                    </a:lnTo>
                    <a:lnTo>
                      <a:pt x="6870" y="12740"/>
                    </a:lnTo>
                    <a:lnTo>
                      <a:pt x="6846" y="39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61"/>
              <p:cNvSpPr/>
              <p:nvPr/>
            </p:nvSpPr>
            <p:spPr>
              <a:xfrm>
                <a:off x="993092" y="2684218"/>
                <a:ext cx="118600" cy="135751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9609" extrusionOk="0">
                    <a:moveTo>
                      <a:pt x="1560" y="0"/>
                    </a:moveTo>
                    <a:lnTo>
                      <a:pt x="0" y="5632"/>
                    </a:lnTo>
                    <a:lnTo>
                      <a:pt x="6846" y="9609"/>
                    </a:lnTo>
                    <a:lnTo>
                      <a:pt x="8394" y="3977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61"/>
              <p:cNvSpPr/>
              <p:nvPr/>
            </p:nvSpPr>
            <p:spPr>
              <a:xfrm>
                <a:off x="1015117" y="2661514"/>
                <a:ext cx="142829" cy="78902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5585" extrusionOk="0">
                    <a:moveTo>
                      <a:pt x="3263" y="0"/>
                    </a:moveTo>
                    <a:lnTo>
                      <a:pt x="1" y="1607"/>
                    </a:lnTo>
                    <a:lnTo>
                      <a:pt x="6835" y="5584"/>
                    </a:lnTo>
                    <a:lnTo>
                      <a:pt x="10109" y="3953"/>
                    </a:lnTo>
                    <a:lnTo>
                      <a:pt x="326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61"/>
              <p:cNvSpPr/>
              <p:nvPr/>
            </p:nvSpPr>
            <p:spPr>
              <a:xfrm>
                <a:off x="1089810" y="2717347"/>
                <a:ext cx="68137" cy="226421"/>
              </a:xfrm>
              <a:custGeom>
                <a:avLst/>
                <a:gdLst/>
                <a:ahLst/>
                <a:cxnLst/>
                <a:rect l="l" t="t" r="r" b="b"/>
                <a:pathLst>
                  <a:path w="4823" h="16027" extrusionOk="0">
                    <a:moveTo>
                      <a:pt x="4822" y="1"/>
                    </a:moveTo>
                    <a:lnTo>
                      <a:pt x="1548" y="1632"/>
                    </a:lnTo>
                    <a:lnTo>
                      <a:pt x="0" y="7264"/>
                    </a:lnTo>
                    <a:lnTo>
                      <a:pt x="24" y="16027"/>
                    </a:lnTo>
                    <a:lnTo>
                      <a:pt x="4798" y="13276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61"/>
              <p:cNvSpPr/>
              <p:nvPr/>
            </p:nvSpPr>
            <p:spPr>
              <a:xfrm>
                <a:off x="1043386" y="2722730"/>
                <a:ext cx="28100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4514" extrusionOk="0">
                    <a:moveTo>
                      <a:pt x="917" y="1"/>
                    </a:moveTo>
                    <a:lnTo>
                      <a:pt x="0" y="3882"/>
                    </a:lnTo>
                    <a:lnTo>
                      <a:pt x="1072" y="4513"/>
                    </a:lnTo>
                    <a:lnTo>
                      <a:pt x="1988" y="620"/>
                    </a:lnTo>
                    <a:lnTo>
                      <a:pt x="91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61"/>
              <p:cNvSpPr/>
              <p:nvPr/>
            </p:nvSpPr>
            <p:spPr>
              <a:xfrm>
                <a:off x="1021177" y="2711470"/>
                <a:ext cx="28100" cy="63588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4501" extrusionOk="0">
                    <a:moveTo>
                      <a:pt x="917" y="0"/>
                    </a:moveTo>
                    <a:lnTo>
                      <a:pt x="0" y="3882"/>
                    </a:lnTo>
                    <a:lnTo>
                      <a:pt x="1072" y="4501"/>
                    </a:lnTo>
                    <a:lnTo>
                      <a:pt x="1989" y="619"/>
                    </a:lnTo>
                    <a:lnTo>
                      <a:pt x="9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61"/>
              <p:cNvSpPr/>
              <p:nvPr/>
            </p:nvSpPr>
            <p:spPr>
              <a:xfrm>
                <a:off x="1065411" y="2775723"/>
                <a:ext cx="21544" cy="2288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620" extrusionOk="0">
                    <a:moveTo>
                      <a:pt x="191" y="0"/>
                    </a:moveTo>
                    <a:lnTo>
                      <a:pt x="1" y="834"/>
                    </a:lnTo>
                    <a:lnTo>
                      <a:pt x="1334" y="1620"/>
                    </a:lnTo>
                    <a:lnTo>
                      <a:pt x="1525" y="774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61"/>
              <p:cNvSpPr/>
              <p:nvPr/>
            </p:nvSpPr>
            <p:spPr>
              <a:xfrm>
                <a:off x="1069791" y="2756876"/>
                <a:ext cx="21544" cy="2273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609" extrusionOk="0">
                    <a:moveTo>
                      <a:pt x="191" y="1"/>
                    </a:moveTo>
                    <a:lnTo>
                      <a:pt x="0" y="834"/>
                    </a:lnTo>
                    <a:lnTo>
                      <a:pt x="1322" y="1608"/>
                    </a:lnTo>
                    <a:lnTo>
                      <a:pt x="1524" y="775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61"/>
              <p:cNvSpPr/>
              <p:nvPr/>
            </p:nvSpPr>
            <p:spPr>
              <a:xfrm>
                <a:off x="1082237" y="2739203"/>
                <a:ext cx="18182" cy="1720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18" extrusionOk="0">
                    <a:moveTo>
                      <a:pt x="689" y="1"/>
                    </a:moveTo>
                    <a:cubicBezTo>
                      <a:pt x="471" y="1"/>
                      <a:pt x="250" y="139"/>
                      <a:pt x="143" y="371"/>
                    </a:cubicBezTo>
                    <a:cubicBezTo>
                      <a:pt x="0" y="680"/>
                      <a:pt x="108" y="1038"/>
                      <a:pt x="381" y="1169"/>
                    </a:cubicBezTo>
                    <a:cubicBezTo>
                      <a:pt x="453" y="1201"/>
                      <a:pt x="528" y="1217"/>
                      <a:pt x="602" y="1217"/>
                    </a:cubicBezTo>
                    <a:cubicBezTo>
                      <a:pt x="823" y="1217"/>
                      <a:pt x="1036" y="1079"/>
                      <a:pt x="1143" y="847"/>
                    </a:cubicBezTo>
                    <a:cubicBezTo>
                      <a:pt x="1286" y="538"/>
                      <a:pt x="1179" y="180"/>
                      <a:pt x="905" y="49"/>
                    </a:cubicBezTo>
                    <a:cubicBezTo>
                      <a:pt x="836" y="16"/>
                      <a:pt x="763" y="1"/>
                      <a:pt x="6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61"/>
              <p:cNvSpPr/>
              <p:nvPr/>
            </p:nvSpPr>
            <p:spPr>
              <a:xfrm>
                <a:off x="1012771" y="2705734"/>
                <a:ext cx="12121" cy="11387"/>
              </a:xfrm>
              <a:custGeom>
                <a:avLst/>
                <a:gdLst/>
                <a:ahLst/>
                <a:cxnLst/>
                <a:rect l="l" t="t" r="r" b="b"/>
                <a:pathLst>
                  <a:path w="858" h="806" extrusionOk="0">
                    <a:moveTo>
                      <a:pt x="448" y="0"/>
                    </a:moveTo>
                    <a:cubicBezTo>
                      <a:pt x="307" y="0"/>
                      <a:pt x="166" y="93"/>
                      <a:pt x="95" y="251"/>
                    </a:cubicBezTo>
                    <a:cubicBezTo>
                      <a:pt x="0" y="454"/>
                      <a:pt x="72" y="680"/>
                      <a:pt x="250" y="775"/>
                    </a:cubicBezTo>
                    <a:cubicBezTo>
                      <a:pt x="297" y="796"/>
                      <a:pt x="346" y="805"/>
                      <a:pt x="394" y="805"/>
                    </a:cubicBezTo>
                    <a:cubicBezTo>
                      <a:pt x="544" y="805"/>
                      <a:pt x="690" y="714"/>
                      <a:pt x="762" y="561"/>
                    </a:cubicBezTo>
                    <a:cubicBezTo>
                      <a:pt x="857" y="359"/>
                      <a:pt x="786" y="120"/>
                      <a:pt x="595" y="37"/>
                    </a:cubicBezTo>
                    <a:cubicBezTo>
                      <a:pt x="549" y="12"/>
                      <a:pt x="498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61"/>
              <p:cNvSpPr/>
              <p:nvPr/>
            </p:nvSpPr>
            <p:spPr>
              <a:xfrm>
                <a:off x="1008561" y="2722052"/>
                <a:ext cx="12121" cy="11387"/>
              </a:xfrm>
              <a:custGeom>
                <a:avLst/>
                <a:gdLst/>
                <a:ahLst/>
                <a:cxnLst/>
                <a:rect l="l" t="t" r="r" b="b"/>
                <a:pathLst>
                  <a:path w="858" h="806" extrusionOk="0">
                    <a:moveTo>
                      <a:pt x="448" y="0"/>
                    </a:moveTo>
                    <a:cubicBezTo>
                      <a:pt x="307" y="0"/>
                      <a:pt x="166" y="93"/>
                      <a:pt x="96" y="251"/>
                    </a:cubicBezTo>
                    <a:cubicBezTo>
                      <a:pt x="1" y="454"/>
                      <a:pt x="72" y="680"/>
                      <a:pt x="251" y="775"/>
                    </a:cubicBezTo>
                    <a:cubicBezTo>
                      <a:pt x="297" y="796"/>
                      <a:pt x="346" y="805"/>
                      <a:pt x="395" y="805"/>
                    </a:cubicBezTo>
                    <a:cubicBezTo>
                      <a:pt x="544" y="805"/>
                      <a:pt x="691" y="714"/>
                      <a:pt x="763" y="561"/>
                    </a:cubicBezTo>
                    <a:cubicBezTo>
                      <a:pt x="858" y="358"/>
                      <a:pt x="786" y="120"/>
                      <a:pt x="596" y="37"/>
                    </a:cubicBezTo>
                    <a:cubicBezTo>
                      <a:pt x="549" y="12"/>
                      <a:pt x="499" y="0"/>
                      <a:pt x="4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61"/>
              <p:cNvSpPr/>
              <p:nvPr/>
            </p:nvSpPr>
            <p:spPr>
              <a:xfrm>
                <a:off x="991735" y="2391534"/>
                <a:ext cx="96406" cy="41224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2918" extrusionOk="0">
                    <a:moveTo>
                      <a:pt x="6823" y="1"/>
                    </a:moveTo>
                    <a:cubicBezTo>
                      <a:pt x="6819" y="47"/>
                      <a:pt x="6816" y="101"/>
                      <a:pt x="6813" y="157"/>
                    </a:cubicBezTo>
                    <a:lnTo>
                      <a:pt x="6813" y="157"/>
                    </a:lnTo>
                    <a:cubicBezTo>
                      <a:pt x="6820" y="105"/>
                      <a:pt x="6823" y="53"/>
                      <a:pt x="6823" y="1"/>
                    </a:cubicBezTo>
                    <a:close/>
                    <a:moveTo>
                      <a:pt x="1" y="12"/>
                    </a:moveTo>
                    <a:cubicBezTo>
                      <a:pt x="2" y="63"/>
                      <a:pt x="6" y="114"/>
                      <a:pt x="14" y="164"/>
                    </a:cubicBezTo>
                    <a:lnTo>
                      <a:pt x="14" y="164"/>
                    </a:lnTo>
                    <a:cubicBezTo>
                      <a:pt x="10" y="112"/>
                      <a:pt x="7" y="58"/>
                      <a:pt x="1" y="12"/>
                    </a:cubicBezTo>
                    <a:close/>
                    <a:moveTo>
                      <a:pt x="6813" y="157"/>
                    </a:moveTo>
                    <a:lnTo>
                      <a:pt x="6813" y="157"/>
                    </a:lnTo>
                    <a:cubicBezTo>
                      <a:pt x="6749" y="625"/>
                      <a:pt x="6397" y="1076"/>
                      <a:pt x="5775" y="1429"/>
                    </a:cubicBezTo>
                    <a:cubicBezTo>
                      <a:pt x="5110" y="1797"/>
                      <a:pt x="4250" y="1982"/>
                      <a:pt x="3393" y="1982"/>
                    </a:cubicBezTo>
                    <a:cubicBezTo>
                      <a:pt x="2502" y="1982"/>
                      <a:pt x="1615" y="1782"/>
                      <a:pt x="953" y="1382"/>
                    </a:cubicBezTo>
                    <a:cubicBezTo>
                      <a:pt x="386" y="1039"/>
                      <a:pt x="79" y="610"/>
                      <a:pt x="14" y="164"/>
                    </a:cubicBezTo>
                    <a:lnTo>
                      <a:pt x="14" y="164"/>
                    </a:lnTo>
                    <a:cubicBezTo>
                      <a:pt x="16" y="207"/>
                      <a:pt x="19" y="249"/>
                      <a:pt x="25" y="286"/>
                    </a:cubicBezTo>
                    <a:cubicBezTo>
                      <a:pt x="37" y="382"/>
                      <a:pt x="49" y="513"/>
                      <a:pt x="72" y="608"/>
                    </a:cubicBezTo>
                    <a:cubicBezTo>
                      <a:pt x="108" y="727"/>
                      <a:pt x="156" y="882"/>
                      <a:pt x="203" y="1001"/>
                    </a:cubicBezTo>
                    <a:cubicBezTo>
                      <a:pt x="239" y="1096"/>
                      <a:pt x="299" y="1215"/>
                      <a:pt x="346" y="1310"/>
                    </a:cubicBezTo>
                    <a:cubicBezTo>
                      <a:pt x="406" y="1406"/>
                      <a:pt x="489" y="1536"/>
                      <a:pt x="560" y="1632"/>
                    </a:cubicBezTo>
                    <a:cubicBezTo>
                      <a:pt x="632" y="1727"/>
                      <a:pt x="751" y="1858"/>
                      <a:pt x="834" y="1941"/>
                    </a:cubicBezTo>
                    <a:cubicBezTo>
                      <a:pt x="894" y="2013"/>
                      <a:pt x="989" y="2096"/>
                      <a:pt x="1072" y="2156"/>
                    </a:cubicBezTo>
                    <a:cubicBezTo>
                      <a:pt x="1168" y="2227"/>
                      <a:pt x="1311" y="2322"/>
                      <a:pt x="1418" y="2394"/>
                    </a:cubicBezTo>
                    <a:cubicBezTo>
                      <a:pt x="1501" y="2441"/>
                      <a:pt x="1811" y="2620"/>
                      <a:pt x="2227" y="2751"/>
                    </a:cubicBezTo>
                    <a:cubicBezTo>
                      <a:pt x="2454" y="2822"/>
                      <a:pt x="2608" y="2846"/>
                      <a:pt x="2608" y="2846"/>
                    </a:cubicBezTo>
                    <a:cubicBezTo>
                      <a:pt x="2858" y="2882"/>
                      <a:pt x="2918" y="2894"/>
                      <a:pt x="3180" y="2918"/>
                    </a:cubicBezTo>
                    <a:lnTo>
                      <a:pt x="3561" y="2918"/>
                    </a:lnTo>
                    <a:cubicBezTo>
                      <a:pt x="3608" y="2918"/>
                      <a:pt x="3692" y="2906"/>
                      <a:pt x="3751" y="2906"/>
                    </a:cubicBezTo>
                    <a:cubicBezTo>
                      <a:pt x="3799" y="2906"/>
                      <a:pt x="3918" y="2894"/>
                      <a:pt x="4132" y="2858"/>
                    </a:cubicBezTo>
                    <a:cubicBezTo>
                      <a:pt x="4216" y="2846"/>
                      <a:pt x="4382" y="2810"/>
                      <a:pt x="4525" y="2775"/>
                    </a:cubicBezTo>
                    <a:cubicBezTo>
                      <a:pt x="4787" y="2691"/>
                      <a:pt x="4942" y="2632"/>
                      <a:pt x="4942" y="2632"/>
                    </a:cubicBezTo>
                    <a:cubicBezTo>
                      <a:pt x="5156" y="2525"/>
                      <a:pt x="5204" y="2513"/>
                      <a:pt x="5371" y="2418"/>
                    </a:cubicBezTo>
                    <a:cubicBezTo>
                      <a:pt x="5478" y="2346"/>
                      <a:pt x="5621" y="2251"/>
                      <a:pt x="5716" y="2179"/>
                    </a:cubicBezTo>
                    <a:cubicBezTo>
                      <a:pt x="6073" y="1906"/>
                      <a:pt x="6240" y="1667"/>
                      <a:pt x="6347" y="1525"/>
                    </a:cubicBezTo>
                    <a:cubicBezTo>
                      <a:pt x="6371" y="1489"/>
                      <a:pt x="6466" y="1358"/>
                      <a:pt x="6561" y="1155"/>
                    </a:cubicBezTo>
                    <a:cubicBezTo>
                      <a:pt x="6609" y="1048"/>
                      <a:pt x="6668" y="894"/>
                      <a:pt x="6704" y="774"/>
                    </a:cubicBezTo>
                    <a:cubicBezTo>
                      <a:pt x="6740" y="667"/>
                      <a:pt x="6776" y="524"/>
                      <a:pt x="6787" y="417"/>
                    </a:cubicBezTo>
                    <a:cubicBezTo>
                      <a:pt x="6802" y="337"/>
                      <a:pt x="6808" y="244"/>
                      <a:pt x="6813" y="157"/>
                    </a:cubicBezTo>
                    <a:close/>
                  </a:path>
                </a:pathLst>
              </a:custGeom>
              <a:solidFill>
                <a:srgbClr val="5249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61"/>
              <p:cNvSpPr/>
              <p:nvPr/>
            </p:nvSpPr>
            <p:spPr>
              <a:xfrm>
                <a:off x="991732" y="2303729"/>
                <a:ext cx="96237" cy="75530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4880" extrusionOk="0">
                    <a:moveTo>
                      <a:pt x="3454" y="1"/>
                    </a:moveTo>
                    <a:cubicBezTo>
                      <a:pt x="3323" y="1"/>
                      <a:pt x="3311" y="1"/>
                      <a:pt x="3073" y="12"/>
                    </a:cubicBezTo>
                    <a:cubicBezTo>
                      <a:pt x="3013" y="12"/>
                      <a:pt x="2930" y="24"/>
                      <a:pt x="2882" y="36"/>
                    </a:cubicBezTo>
                    <a:cubicBezTo>
                      <a:pt x="2799" y="36"/>
                      <a:pt x="2573" y="72"/>
                      <a:pt x="2489" y="96"/>
                    </a:cubicBezTo>
                    <a:cubicBezTo>
                      <a:pt x="2430" y="108"/>
                      <a:pt x="2346" y="131"/>
                      <a:pt x="2287" y="155"/>
                    </a:cubicBezTo>
                    <a:cubicBezTo>
                      <a:pt x="2168" y="191"/>
                      <a:pt x="2025" y="239"/>
                      <a:pt x="1906" y="274"/>
                    </a:cubicBezTo>
                    <a:cubicBezTo>
                      <a:pt x="1846" y="298"/>
                      <a:pt x="1715" y="358"/>
                      <a:pt x="1501" y="477"/>
                    </a:cubicBezTo>
                    <a:cubicBezTo>
                      <a:pt x="1394" y="524"/>
                      <a:pt x="1120" y="691"/>
                      <a:pt x="858" y="953"/>
                    </a:cubicBezTo>
                    <a:cubicBezTo>
                      <a:pt x="775" y="1024"/>
                      <a:pt x="668" y="1132"/>
                      <a:pt x="596" y="1227"/>
                    </a:cubicBezTo>
                    <a:cubicBezTo>
                      <a:pt x="525" y="1322"/>
                      <a:pt x="430" y="1453"/>
                      <a:pt x="370" y="1560"/>
                    </a:cubicBezTo>
                    <a:cubicBezTo>
                      <a:pt x="263" y="1727"/>
                      <a:pt x="144" y="2001"/>
                      <a:pt x="108" y="2144"/>
                    </a:cubicBezTo>
                    <a:cubicBezTo>
                      <a:pt x="84" y="2251"/>
                      <a:pt x="49" y="2394"/>
                      <a:pt x="25" y="2501"/>
                    </a:cubicBezTo>
                    <a:cubicBezTo>
                      <a:pt x="13" y="2620"/>
                      <a:pt x="1" y="2798"/>
                      <a:pt x="1" y="2918"/>
                    </a:cubicBezTo>
                    <a:cubicBezTo>
                      <a:pt x="1" y="3406"/>
                      <a:pt x="310" y="3894"/>
                      <a:pt x="941" y="4275"/>
                    </a:cubicBezTo>
                    <a:cubicBezTo>
                      <a:pt x="1611" y="4677"/>
                      <a:pt x="2503" y="4879"/>
                      <a:pt x="3395" y="4879"/>
                    </a:cubicBezTo>
                    <a:cubicBezTo>
                      <a:pt x="4247" y="4879"/>
                      <a:pt x="5101" y="4695"/>
                      <a:pt x="5764" y="4322"/>
                    </a:cubicBezTo>
                    <a:cubicBezTo>
                      <a:pt x="6466" y="3941"/>
                      <a:pt x="6811" y="3418"/>
                      <a:pt x="6811" y="2894"/>
                    </a:cubicBezTo>
                    <a:cubicBezTo>
                      <a:pt x="6811" y="2810"/>
                      <a:pt x="6799" y="2679"/>
                      <a:pt x="6787" y="2584"/>
                    </a:cubicBezTo>
                    <a:cubicBezTo>
                      <a:pt x="6776" y="2489"/>
                      <a:pt x="6764" y="2358"/>
                      <a:pt x="6728" y="2263"/>
                    </a:cubicBezTo>
                    <a:cubicBezTo>
                      <a:pt x="6704" y="2144"/>
                      <a:pt x="6645" y="1989"/>
                      <a:pt x="6597" y="1870"/>
                    </a:cubicBezTo>
                    <a:cubicBezTo>
                      <a:pt x="6561" y="1775"/>
                      <a:pt x="6502" y="1655"/>
                      <a:pt x="6442" y="1560"/>
                    </a:cubicBezTo>
                    <a:cubicBezTo>
                      <a:pt x="6383" y="1465"/>
                      <a:pt x="6299" y="1334"/>
                      <a:pt x="6228" y="1239"/>
                    </a:cubicBezTo>
                    <a:cubicBezTo>
                      <a:pt x="6145" y="1144"/>
                      <a:pt x="6025" y="1024"/>
                      <a:pt x="5942" y="929"/>
                    </a:cubicBezTo>
                    <a:cubicBezTo>
                      <a:pt x="5894" y="882"/>
                      <a:pt x="5811" y="810"/>
                      <a:pt x="5752" y="763"/>
                    </a:cubicBezTo>
                    <a:cubicBezTo>
                      <a:pt x="5644" y="691"/>
                      <a:pt x="5513" y="596"/>
                      <a:pt x="5406" y="524"/>
                    </a:cubicBezTo>
                    <a:cubicBezTo>
                      <a:pt x="5192" y="405"/>
                      <a:pt x="5037" y="334"/>
                      <a:pt x="4978" y="310"/>
                    </a:cubicBezTo>
                    <a:cubicBezTo>
                      <a:pt x="4918" y="286"/>
                      <a:pt x="4847" y="251"/>
                      <a:pt x="4787" y="239"/>
                    </a:cubicBezTo>
                    <a:cubicBezTo>
                      <a:pt x="4728" y="215"/>
                      <a:pt x="4656" y="191"/>
                      <a:pt x="4597" y="167"/>
                    </a:cubicBezTo>
                    <a:cubicBezTo>
                      <a:pt x="4537" y="155"/>
                      <a:pt x="4466" y="131"/>
                      <a:pt x="4406" y="120"/>
                    </a:cubicBezTo>
                    <a:cubicBezTo>
                      <a:pt x="4335" y="96"/>
                      <a:pt x="4109" y="48"/>
                      <a:pt x="4025" y="48"/>
                    </a:cubicBezTo>
                    <a:cubicBezTo>
                      <a:pt x="3966" y="36"/>
                      <a:pt x="3882" y="24"/>
                      <a:pt x="3835" y="24"/>
                    </a:cubicBezTo>
                    <a:cubicBezTo>
                      <a:pt x="3716" y="12"/>
                      <a:pt x="3561" y="1"/>
                      <a:pt x="3454" y="1"/>
                    </a:cubicBezTo>
                    <a:close/>
                  </a:path>
                </a:pathLst>
              </a:custGeom>
              <a:solidFill>
                <a:srgbClr val="6C64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61"/>
              <p:cNvSpPr/>
              <p:nvPr/>
            </p:nvSpPr>
            <p:spPr>
              <a:xfrm>
                <a:off x="991732" y="2344777"/>
                <a:ext cx="96406" cy="78912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5297" extrusionOk="0">
                    <a:moveTo>
                      <a:pt x="6811" y="1"/>
                    </a:moveTo>
                    <a:cubicBezTo>
                      <a:pt x="6811" y="513"/>
                      <a:pt x="6466" y="1036"/>
                      <a:pt x="5764" y="1429"/>
                    </a:cubicBezTo>
                    <a:cubicBezTo>
                      <a:pt x="5098" y="1797"/>
                      <a:pt x="4241" y="1982"/>
                      <a:pt x="3385" y="1982"/>
                    </a:cubicBezTo>
                    <a:cubicBezTo>
                      <a:pt x="2496" y="1982"/>
                      <a:pt x="1609" y="1782"/>
                      <a:pt x="941" y="1382"/>
                    </a:cubicBezTo>
                    <a:cubicBezTo>
                      <a:pt x="310" y="1001"/>
                      <a:pt x="1" y="501"/>
                      <a:pt x="1" y="13"/>
                    </a:cubicBezTo>
                    <a:lnTo>
                      <a:pt x="1" y="3322"/>
                    </a:lnTo>
                    <a:cubicBezTo>
                      <a:pt x="13" y="3823"/>
                      <a:pt x="322" y="4311"/>
                      <a:pt x="953" y="4692"/>
                    </a:cubicBezTo>
                    <a:cubicBezTo>
                      <a:pt x="1617" y="5094"/>
                      <a:pt x="2509" y="5296"/>
                      <a:pt x="3403" y="5296"/>
                    </a:cubicBezTo>
                    <a:cubicBezTo>
                      <a:pt x="4256" y="5296"/>
                      <a:pt x="5112" y="5112"/>
                      <a:pt x="5775" y="4739"/>
                    </a:cubicBezTo>
                    <a:cubicBezTo>
                      <a:pt x="6466" y="4346"/>
                      <a:pt x="6823" y="3823"/>
                      <a:pt x="6823" y="3311"/>
                    </a:cubicBezTo>
                    <a:lnTo>
                      <a:pt x="6811" y="1"/>
                    </a:lnTo>
                    <a:close/>
                  </a:path>
                </a:pathLst>
              </a:custGeom>
              <a:solidFill>
                <a:srgbClr val="5249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9" name="Google Shape;1639;p61"/>
            <p:cNvSpPr/>
            <p:nvPr/>
          </p:nvSpPr>
          <p:spPr>
            <a:xfrm>
              <a:off x="1237002" y="4752378"/>
              <a:ext cx="57514" cy="56441"/>
            </a:xfrm>
            <a:custGeom>
              <a:avLst/>
              <a:gdLst/>
              <a:ahLst/>
              <a:cxnLst/>
              <a:rect l="l" t="t" r="r" b="b"/>
              <a:pathLst>
                <a:path w="1692" h="1661" extrusionOk="0">
                  <a:moveTo>
                    <a:pt x="1" y="0"/>
                  </a:moveTo>
                  <a:lnTo>
                    <a:pt x="1" y="1465"/>
                  </a:lnTo>
                  <a:cubicBezTo>
                    <a:pt x="233" y="1595"/>
                    <a:pt x="539" y="1661"/>
                    <a:pt x="846" y="1661"/>
                  </a:cubicBezTo>
                  <a:cubicBezTo>
                    <a:pt x="1152" y="1661"/>
                    <a:pt x="1459" y="1595"/>
                    <a:pt x="1691" y="1465"/>
                  </a:cubicBezTo>
                  <a:lnTo>
                    <a:pt x="1691" y="0"/>
                  </a:lnTo>
                  <a:cubicBezTo>
                    <a:pt x="1459" y="137"/>
                    <a:pt x="1152" y="205"/>
                    <a:pt x="846" y="205"/>
                  </a:cubicBezTo>
                  <a:cubicBezTo>
                    <a:pt x="539" y="205"/>
                    <a:pt x="233" y="137"/>
                    <a:pt x="1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1"/>
            <p:cNvSpPr/>
            <p:nvPr/>
          </p:nvSpPr>
          <p:spPr>
            <a:xfrm flipH="1">
              <a:off x="1443926" y="4745525"/>
              <a:ext cx="327774" cy="226248"/>
            </a:xfrm>
            <a:custGeom>
              <a:avLst/>
              <a:gdLst/>
              <a:ahLst/>
              <a:cxnLst/>
              <a:rect l="l" t="t" r="r" b="b"/>
              <a:pathLst>
                <a:path w="11800" h="8145" extrusionOk="0">
                  <a:moveTo>
                    <a:pt x="11800" y="1"/>
                  </a:moveTo>
                  <a:lnTo>
                    <a:pt x="1" y="6847"/>
                  </a:lnTo>
                  <a:lnTo>
                    <a:pt x="1" y="8145"/>
                  </a:lnTo>
                  <a:lnTo>
                    <a:pt x="11800" y="1287"/>
                  </a:lnTo>
                  <a:lnTo>
                    <a:pt x="1180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1"/>
            <p:cNvSpPr/>
            <p:nvPr/>
          </p:nvSpPr>
          <p:spPr>
            <a:xfrm>
              <a:off x="1299129" y="4471341"/>
              <a:ext cx="362584" cy="258715"/>
            </a:xfrm>
            <a:custGeom>
              <a:avLst/>
              <a:gdLst/>
              <a:ahLst/>
              <a:cxnLst/>
              <a:rect l="l" t="t" r="r" b="b"/>
              <a:pathLst>
                <a:path w="10598" h="7562" extrusionOk="0">
                  <a:moveTo>
                    <a:pt x="10585" y="1"/>
                  </a:moveTo>
                  <a:lnTo>
                    <a:pt x="6323" y="2465"/>
                  </a:lnTo>
                  <a:lnTo>
                    <a:pt x="0" y="6108"/>
                  </a:lnTo>
                  <a:lnTo>
                    <a:pt x="12" y="7561"/>
                  </a:lnTo>
                  <a:lnTo>
                    <a:pt x="6335" y="3906"/>
                  </a:lnTo>
                  <a:lnTo>
                    <a:pt x="10597" y="1453"/>
                  </a:lnTo>
                  <a:lnTo>
                    <a:pt x="10585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1"/>
            <p:cNvSpPr/>
            <p:nvPr/>
          </p:nvSpPr>
          <p:spPr>
            <a:xfrm>
              <a:off x="1297343" y="4472532"/>
              <a:ext cx="362584" cy="258715"/>
            </a:xfrm>
            <a:custGeom>
              <a:avLst/>
              <a:gdLst/>
              <a:ahLst/>
              <a:cxnLst/>
              <a:rect l="l" t="t" r="r" b="b"/>
              <a:pathLst>
                <a:path w="10598" h="7562" extrusionOk="0">
                  <a:moveTo>
                    <a:pt x="10585" y="1"/>
                  </a:moveTo>
                  <a:lnTo>
                    <a:pt x="6323" y="2465"/>
                  </a:lnTo>
                  <a:lnTo>
                    <a:pt x="0" y="6108"/>
                  </a:lnTo>
                  <a:lnTo>
                    <a:pt x="12" y="7561"/>
                  </a:lnTo>
                  <a:lnTo>
                    <a:pt x="6335" y="3906"/>
                  </a:lnTo>
                  <a:lnTo>
                    <a:pt x="10597" y="1453"/>
                  </a:lnTo>
                  <a:lnTo>
                    <a:pt x="10585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1"/>
            <p:cNvSpPr/>
            <p:nvPr/>
          </p:nvSpPr>
          <p:spPr>
            <a:xfrm>
              <a:off x="1237002" y="4751782"/>
              <a:ext cx="57515" cy="56441"/>
            </a:xfrm>
            <a:custGeom>
              <a:avLst/>
              <a:gdLst/>
              <a:ahLst/>
              <a:cxnLst/>
              <a:rect l="l" t="t" r="r" b="b"/>
              <a:pathLst>
                <a:path w="1692" h="1661" extrusionOk="0">
                  <a:moveTo>
                    <a:pt x="1" y="0"/>
                  </a:moveTo>
                  <a:lnTo>
                    <a:pt x="1" y="1465"/>
                  </a:lnTo>
                  <a:cubicBezTo>
                    <a:pt x="233" y="1595"/>
                    <a:pt x="539" y="1661"/>
                    <a:pt x="846" y="1661"/>
                  </a:cubicBezTo>
                  <a:cubicBezTo>
                    <a:pt x="1152" y="1661"/>
                    <a:pt x="1459" y="1595"/>
                    <a:pt x="1691" y="1465"/>
                  </a:cubicBezTo>
                  <a:lnTo>
                    <a:pt x="1691" y="0"/>
                  </a:lnTo>
                  <a:cubicBezTo>
                    <a:pt x="1459" y="137"/>
                    <a:pt x="1152" y="205"/>
                    <a:pt x="846" y="205"/>
                  </a:cubicBezTo>
                  <a:cubicBezTo>
                    <a:pt x="539" y="205"/>
                    <a:pt x="233" y="137"/>
                    <a:pt x="1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1"/>
            <p:cNvSpPr/>
            <p:nvPr/>
          </p:nvSpPr>
          <p:spPr>
            <a:xfrm>
              <a:off x="1734794" y="4160153"/>
              <a:ext cx="466043" cy="318553"/>
            </a:xfrm>
            <a:custGeom>
              <a:avLst/>
              <a:gdLst/>
              <a:ahLst/>
              <a:cxnLst/>
              <a:rect l="l" t="t" r="r" b="b"/>
              <a:pathLst>
                <a:path w="13622" h="9311" extrusionOk="0">
                  <a:moveTo>
                    <a:pt x="13621" y="0"/>
                  </a:moveTo>
                  <a:lnTo>
                    <a:pt x="0" y="7858"/>
                  </a:lnTo>
                  <a:lnTo>
                    <a:pt x="12" y="9311"/>
                  </a:lnTo>
                  <a:lnTo>
                    <a:pt x="13621" y="1453"/>
                  </a:lnTo>
                  <a:lnTo>
                    <a:pt x="13621" y="0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1"/>
            <p:cNvSpPr/>
            <p:nvPr/>
          </p:nvSpPr>
          <p:spPr>
            <a:xfrm>
              <a:off x="1732413" y="4161339"/>
              <a:ext cx="466043" cy="318553"/>
            </a:xfrm>
            <a:custGeom>
              <a:avLst/>
              <a:gdLst/>
              <a:ahLst/>
              <a:cxnLst/>
              <a:rect l="l" t="t" r="r" b="b"/>
              <a:pathLst>
                <a:path w="13622" h="9311" extrusionOk="0">
                  <a:moveTo>
                    <a:pt x="13621" y="0"/>
                  </a:moveTo>
                  <a:lnTo>
                    <a:pt x="0" y="7858"/>
                  </a:lnTo>
                  <a:lnTo>
                    <a:pt x="12" y="9311"/>
                  </a:lnTo>
                  <a:lnTo>
                    <a:pt x="13621" y="1453"/>
                  </a:lnTo>
                  <a:lnTo>
                    <a:pt x="13621" y="0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1"/>
            <p:cNvSpPr/>
            <p:nvPr/>
          </p:nvSpPr>
          <p:spPr>
            <a:xfrm>
              <a:off x="2221592" y="4116752"/>
              <a:ext cx="53406" cy="55835"/>
            </a:xfrm>
            <a:custGeom>
              <a:avLst/>
              <a:gdLst/>
              <a:ahLst/>
              <a:cxnLst/>
              <a:rect l="l" t="t" r="r" b="b"/>
              <a:pathLst>
                <a:path w="1561" h="1632" extrusionOk="0">
                  <a:moveTo>
                    <a:pt x="1" y="0"/>
                  </a:moveTo>
                  <a:lnTo>
                    <a:pt x="1" y="1453"/>
                  </a:lnTo>
                  <a:cubicBezTo>
                    <a:pt x="215" y="1572"/>
                    <a:pt x="498" y="1631"/>
                    <a:pt x="781" y="1631"/>
                  </a:cubicBezTo>
                  <a:cubicBezTo>
                    <a:pt x="1063" y="1631"/>
                    <a:pt x="1346" y="1572"/>
                    <a:pt x="1560" y="1453"/>
                  </a:cubicBezTo>
                  <a:lnTo>
                    <a:pt x="1560" y="0"/>
                  </a:lnTo>
                  <a:cubicBezTo>
                    <a:pt x="1346" y="125"/>
                    <a:pt x="1063" y="188"/>
                    <a:pt x="781" y="188"/>
                  </a:cubicBezTo>
                  <a:cubicBezTo>
                    <a:pt x="498" y="188"/>
                    <a:pt x="215" y="125"/>
                    <a:pt x="1" y="0"/>
                  </a:cubicBez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1"/>
            <p:cNvSpPr/>
            <p:nvPr/>
          </p:nvSpPr>
          <p:spPr>
            <a:xfrm>
              <a:off x="2274417" y="3958456"/>
              <a:ext cx="275411" cy="208594"/>
            </a:xfrm>
            <a:custGeom>
              <a:avLst/>
              <a:gdLst/>
              <a:ahLst/>
              <a:cxnLst/>
              <a:rect l="l" t="t" r="r" b="b"/>
              <a:pathLst>
                <a:path w="8050" h="6097" extrusionOk="0">
                  <a:moveTo>
                    <a:pt x="8037" y="1"/>
                  </a:moveTo>
                  <a:lnTo>
                    <a:pt x="0" y="4644"/>
                  </a:lnTo>
                  <a:lnTo>
                    <a:pt x="0" y="6097"/>
                  </a:lnTo>
                  <a:lnTo>
                    <a:pt x="8049" y="1453"/>
                  </a:lnTo>
                  <a:lnTo>
                    <a:pt x="8037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1"/>
            <p:cNvSpPr/>
            <p:nvPr/>
          </p:nvSpPr>
          <p:spPr>
            <a:xfrm>
              <a:off x="2276211" y="3957256"/>
              <a:ext cx="275411" cy="208594"/>
            </a:xfrm>
            <a:custGeom>
              <a:avLst/>
              <a:gdLst/>
              <a:ahLst/>
              <a:cxnLst/>
              <a:rect l="l" t="t" r="r" b="b"/>
              <a:pathLst>
                <a:path w="8050" h="6097" extrusionOk="0">
                  <a:moveTo>
                    <a:pt x="8037" y="1"/>
                  </a:moveTo>
                  <a:lnTo>
                    <a:pt x="0" y="4644"/>
                  </a:lnTo>
                  <a:lnTo>
                    <a:pt x="0" y="6097"/>
                  </a:lnTo>
                  <a:lnTo>
                    <a:pt x="8049" y="1453"/>
                  </a:lnTo>
                  <a:lnTo>
                    <a:pt x="8037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9" name="Google Shape;1649;p61"/>
          <p:cNvSpPr txBox="1">
            <a:spLocks noGrp="1"/>
          </p:cNvSpPr>
          <p:nvPr>
            <p:ph type="title"/>
          </p:nvPr>
        </p:nvSpPr>
        <p:spPr>
          <a:xfrm>
            <a:off x="2163775" y="1414475"/>
            <a:ext cx="48165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650" name="Google Shape;1650;p61"/>
          <p:cNvSpPr/>
          <p:nvPr/>
        </p:nvSpPr>
        <p:spPr>
          <a:xfrm rot="1932490">
            <a:off x="6242175" y="4184625"/>
            <a:ext cx="508489" cy="612048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61"/>
          <p:cNvSpPr/>
          <p:nvPr/>
        </p:nvSpPr>
        <p:spPr>
          <a:xfrm rot="7870648">
            <a:off x="1611359" y="1662602"/>
            <a:ext cx="389268" cy="468539"/>
          </a:xfrm>
          <a:custGeom>
            <a:avLst/>
            <a:gdLst/>
            <a:ahLst/>
            <a:cxnLst/>
            <a:rect l="l" t="t" r="r" b="b"/>
            <a:pathLst>
              <a:path w="3442" h="4143" extrusionOk="0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2" name="Google Shape;1652;p61"/>
          <p:cNvSpPr/>
          <p:nvPr/>
        </p:nvSpPr>
        <p:spPr>
          <a:xfrm rot="-5400000">
            <a:off x="7053807" y="3229577"/>
            <a:ext cx="633238" cy="498905"/>
          </a:xfrm>
          <a:custGeom>
            <a:avLst/>
            <a:gdLst/>
            <a:ahLst/>
            <a:cxnLst/>
            <a:rect l="l" t="t" r="r" b="b"/>
            <a:pathLst>
              <a:path w="10157" h="8002" extrusionOk="0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3" name="Google Shape;1653;p61"/>
          <p:cNvGrpSpPr/>
          <p:nvPr/>
        </p:nvGrpSpPr>
        <p:grpSpPr>
          <a:xfrm>
            <a:off x="6910695" y="-585683"/>
            <a:ext cx="2419437" cy="2577216"/>
            <a:chOff x="6910695" y="-585683"/>
            <a:chExt cx="2419437" cy="2577216"/>
          </a:xfrm>
        </p:grpSpPr>
        <p:grpSp>
          <p:nvGrpSpPr>
            <p:cNvPr id="1654" name="Google Shape;1654;p61"/>
            <p:cNvGrpSpPr/>
            <p:nvPr/>
          </p:nvGrpSpPr>
          <p:grpSpPr>
            <a:xfrm>
              <a:off x="6910695" y="-585683"/>
              <a:ext cx="2419437" cy="2577216"/>
              <a:chOff x="6009477" y="909940"/>
              <a:chExt cx="408247" cy="434892"/>
            </a:xfrm>
          </p:grpSpPr>
          <p:sp>
            <p:nvSpPr>
              <p:cNvPr id="1655" name="Google Shape;1655;p61"/>
              <p:cNvSpPr/>
              <p:nvPr/>
            </p:nvSpPr>
            <p:spPr>
              <a:xfrm>
                <a:off x="6354137" y="909940"/>
                <a:ext cx="30120" cy="8152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77" extrusionOk="0">
                    <a:moveTo>
                      <a:pt x="1058" y="0"/>
                    </a:moveTo>
                    <a:cubicBezTo>
                      <a:pt x="825" y="0"/>
                      <a:pt x="614" y="55"/>
                      <a:pt x="429" y="160"/>
                    </a:cubicBezTo>
                    <a:lnTo>
                      <a:pt x="0" y="410"/>
                    </a:lnTo>
                    <a:cubicBezTo>
                      <a:pt x="185" y="305"/>
                      <a:pt x="397" y="250"/>
                      <a:pt x="630" y="250"/>
                    </a:cubicBezTo>
                    <a:cubicBezTo>
                      <a:pt x="952" y="250"/>
                      <a:pt x="1316" y="355"/>
                      <a:pt x="1703" y="576"/>
                    </a:cubicBezTo>
                    <a:lnTo>
                      <a:pt x="2131" y="326"/>
                    </a:lnTo>
                    <a:cubicBezTo>
                      <a:pt x="1744" y="105"/>
                      <a:pt x="1381" y="0"/>
                      <a:pt x="1058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61"/>
              <p:cNvSpPr/>
              <p:nvPr/>
            </p:nvSpPr>
            <p:spPr>
              <a:xfrm>
                <a:off x="6378182" y="914546"/>
                <a:ext cx="39543" cy="83112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5883" extrusionOk="0">
                    <a:moveTo>
                      <a:pt x="429" y="0"/>
                    </a:moveTo>
                    <a:lnTo>
                      <a:pt x="1" y="250"/>
                    </a:lnTo>
                    <a:cubicBezTo>
                      <a:pt x="1311" y="1012"/>
                      <a:pt x="2370" y="2846"/>
                      <a:pt x="2370" y="4358"/>
                    </a:cubicBezTo>
                    <a:cubicBezTo>
                      <a:pt x="2370" y="5108"/>
                      <a:pt x="2108" y="5644"/>
                      <a:pt x="1680" y="5882"/>
                    </a:cubicBezTo>
                    <a:lnTo>
                      <a:pt x="2108" y="5644"/>
                    </a:lnTo>
                    <a:cubicBezTo>
                      <a:pt x="2537" y="5394"/>
                      <a:pt x="2799" y="4858"/>
                      <a:pt x="2799" y="4108"/>
                    </a:cubicBezTo>
                    <a:cubicBezTo>
                      <a:pt x="2799" y="2596"/>
                      <a:pt x="1739" y="762"/>
                      <a:pt x="429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61"/>
              <p:cNvSpPr/>
              <p:nvPr/>
            </p:nvSpPr>
            <p:spPr>
              <a:xfrm>
                <a:off x="6344374" y="913430"/>
                <a:ext cx="67303" cy="86517"/>
              </a:xfrm>
              <a:custGeom>
                <a:avLst/>
                <a:gdLst/>
                <a:ahLst/>
                <a:cxnLst/>
                <a:rect l="l" t="t" r="r" b="b"/>
                <a:pathLst>
                  <a:path w="4764" h="6124" extrusionOk="0">
                    <a:moveTo>
                      <a:pt x="1318" y="1"/>
                    </a:moveTo>
                    <a:cubicBezTo>
                      <a:pt x="537" y="1"/>
                      <a:pt x="1" y="617"/>
                      <a:pt x="1" y="1687"/>
                    </a:cubicBezTo>
                    <a:cubicBezTo>
                      <a:pt x="1" y="3199"/>
                      <a:pt x="1060" y="5044"/>
                      <a:pt x="2370" y="5794"/>
                    </a:cubicBezTo>
                    <a:cubicBezTo>
                      <a:pt x="2757" y="6018"/>
                      <a:pt x="3122" y="6123"/>
                      <a:pt x="3446" y="6123"/>
                    </a:cubicBezTo>
                    <a:cubicBezTo>
                      <a:pt x="4227" y="6123"/>
                      <a:pt x="4763" y="5506"/>
                      <a:pt x="4763" y="4437"/>
                    </a:cubicBezTo>
                    <a:cubicBezTo>
                      <a:pt x="4763" y="2925"/>
                      <a:pt x="3704" y="1091"/>
                      <a:pt x="2394" y="329"/>
                    </a:cubicBezTo>
                    <a:cubicBezTo>
                      <a:pt x="2007" y="106"/>
                      <a:pt x="1641" y="1"/>
                      <a:pt x="1318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61"/>
              <p:cNvSpPr/>
              <p:nvPr/>
            </p:nvSpPr>
            <p:spPr>
              <a:xfrm>
                <a:off x="6314099" y="923813"/>
                <a:ext cx="58883" cy="35658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524" extrusionOk="0">
                    <a:moveTo>
                      <a:pt x="3598" y="1"/>
                    </a:moveTo>
                    <a:cubicBezTo>
                      <a:pt x="3417" y="1"/>
                      <a:pt x="3253" y="45"/>
                      <a:pt x="3108" y="130"/>
                    </a:cubicBezTo>
                    <a:lnTo>
                      <a:pt x="1" y="1916"/>
                    </a:lnTo>
                    <a:lnTo>
                      <a:pt x="1" y="2523"/>
                    </a:lnTo>
                    <a:lnTo>
                      <a:pt x="4168" y="130"/>
                    </a:lnTo>
                    <a:cubicBezTo>
                      <a:pt x="3963" y="42"/>
                      <a:pt x="3773" y="1"/>
                      <a:pt x="3598" y="1"/>
                    </a:cubicBezTo>
                    <a:close/>
                  </a:path>
                </a:pathLst>
              </a:custGeom>
              <a:solidFill>
                <a:srgbClr val="E4BD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61"/>
              <p:cNvSpPr/>
              <p:nvPr/>
            </p:nvSpPr>
            <p:spPr>
              <a:xfrm>
                <a:off x="6314099" y="925650"/>
                <a:ext cx="88495" cy="91687"/>
              </a:xfrm>
              <a:custGeom>
                <a:avLst/>
                <a:gdLst/>
                <a:ahLst/>
                <a:cxnLst/>
                <a:rect l="l" t="t" r="r" b="b"/>
                <a:pathLst>
                  <a:path w="6264" h="6490" extrusionOk="0">
                    <a:moveTo>
                      <a:pt x="4168" y="0"/>
                    </a:moveTo>
                    <a:lnTo>
                      <a:pt x="1" y="2393"/>
                    </a:lnTo>
                    <a:lnTo>
                      <a:pt x="1" y="6489"/>
                    </a:lnTo>
                    <a:lnTo>
                      <a:pt x="6263" y="2893"/>
                    </a:lnTo>
                    <a:cubicBezTo>
                      <a:pt x="6085" y="1810"/>
                      <a:pt x="5335" y="655"/>
                      <a:pt x="4442" y="131"/>
                    </a:cubicBezTo>
                    <a:cubicBezTo>
                      <a:pt x="4346" y="84"/>
                      <a:pt x="4251" y="36"/>
                      <a:pt x="4168" y="0"/>
                    </a:cubicBezTo>
                    <a:close/>
                  </a:path>
                </a:pathLst>
              </a:custGeom>
              <a:solidFill>
                <a:srgbClr val="EFD0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61"/>
              <p:cNvSpPr/>
              <p:nvPr/>
            </p:nvSpPr>
            <p:spPr>
              <a:xfrm>
                <a:off x="6314099" y="966521"/>
                <a:ext cx="88989" cy="70157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4966" extrusionOk="0">
                    <a:moveTo>
                      <a:pt x="6263" y="0"/>
                    </a:moveTo>
                    <a:lnTo>
                      <a:pt x="1" y="3596"/>
                    </a:lnTo>
                    <a:lnTo>
                      <a:pt x="1" y="4965"/>
                    </a:lnTo>
                    <a:lnTo>
                      <a:pt x="5763" y="1667"/>
                    </a:lnTo>
                    <a:cubicBezTo>
                      <a:pt x="6097" y="1465"/>
                      <a:pt x="6299" y="1048"/>
                      <a:pt x="6299" y="465"/>
                    </a:cubicBezTo>
                    <a:cubicBezTo>
                      <a:pt x="6299" y="310"/>
                      <a:pt x="6287" y="155"/>
                      <a:pt x="6263" y="0"/>
                    </a:cubicBezTo>
                    <a:close/>
                  </a:path>
                </a:pathLst>
              </a:custGeom>
              <a:solidFill>
                <a:srgbClr val="E4BD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61"/>
              <p:cNvSpPr/>
              <p:nvPr/>
            </p:nvSpPr>
            <p:spPr>
              <a:xfrm>
                <a:off x="6244633" y="982330"/>
                <a:ext cx="116411" cy="67473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4776" extrusionOk="0">
                    <a:moveTo>
                      <a:pt x="4322" y="1"/>
                    </a:moveTo>
                    <a:lnTo>
                      <a:pt x="0" y="2489"/>
                    </a:lnTo>
                    <a:lnTo>
                      <a:pt x="3917" y="4775"/>
                    </a:lnTo>
                    <a:lnTo>
                      <a:pt x="8239" y="2275"/>
                    </a:lnTo>
                    <a:lnTo>
                      <a:pt x="4322" y="1"/>
                    </a:lnTo>
                    <a:close/>
                  </a:path>
                </a:pathLst>
              </a:custGeom>
              <a:solidFill>
                <a:srgbClr val="0250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61"/>
              <p:cNvSpPr/>
              <p:nvPr/>
            </p:nvSpPr>
            <p:spPr>
              <a:xfrm>
                <a:off x="6304336" y="1031283"/>
                <a:ext cx="69154" cy="45434"/>
              </a:xfrm>
              <a:custGeom>
                <a:avLst/>
                <a:gdLst/>
                <a:ahLst/>
                <a:cxnLst/>
                <a:rect l="l" t="t" r="r" b="b"/>
                <a:pathLst>
                  <a:path w="4895" h="3216" extrusionOk="0">
                    <a:moveTo>
                      <a:pt x="4894" y="0"/>
                    </a:moveTo>
                    <a:lnTo>
                      <a:pt x="239" y="2703"/>
                    </a:lnTo>
                    <a:cubicBezTo>
                      <a:pt x="239" y="2953"/>
                      <a:pt x="144" y="3132"/>
                      <a:pt x="1" y="3215"/>
                    </a:cubicBezTo>
                    <a:lnTo>
                      <a:pt x="4656" y="512"/>
                    </a:lnTo>
                    <a:cubicBezTo>
                      <a:pt x="4799" y="429"/>
                      <a:pt x="4894" y="250"/>
                      <a:pt x="4894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61"/>
              <p:cNvSpPr/>
              <p:nvPr/>
            </p:nvSpPr>
            <p:spPr>
              <a:xfrm>
                <a:off x="6237739" y="922372"/>
                <a:ext cx="73844" cy="39783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2816" extrusionOk="0">
                    <a:moveTo>
                      <a:pt x="1" y="2756"/>
                    </a:moveTo>
                    <a:cubicBezTo>
                      <a:pt x="1" y="2756"/>
                      <a:pt x="1" y="2756"/>
                      <a:pt x="0" y="2756"/>
                    </a:cubicBezTo>
                    <a:lnTo>
                      <a:pt x="1" y="2756"/>
                    </a:lnTo>
                    <a:close/>
                    <a:moveTo>
                      <a:pt x="4862" y="1"/>
                    </a:moveTo>
                    <a:cubicBezTo>
                      <a:pt x="4785" y="1"/>
                      <a:pt x="4715" y="19"/>
                      <a:pt x="4655" y="54"/>
                    </a:cubicBezTo>
                    <a:lnTo>
                      <a:pt x="1" y="2756"/>
                    </a:lnTo>
                    <a:lnTo>
                      <a:pt x="1" y="2756"/>
                    </a:lnTo>
                    <a:cubicBezTo>
                      <a:pt x="61" y="2721"/>
                      <a:pt x="130" y="2704"/>
                      <a:pt x="207" y="2704"/>
                    </a:cubicBezTo>
                    <a:cubicBezTo>
                      <a:pt x="315" y="2704"/>
                      <a:pt x="439" y="2739"/>
                      <a:pt x="572" y="2816"/>
                    </a:cubicBezTo>
                    <a:lnTo>
                      <a:pt x="5227" y="113"/>
                    </a:lnTo>
                    <a:cubicBezTo>
                      <a:pt x="5095" y="37"/>
                      <a:pt x="4971" y="1"/>
                      <a:pt x="4862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61"/>
              <p:cNvSpPr/>
              <p:nvPr/>
            </p:nvSpPr>
            <p:spPr>
              <a:xfrm>
                <a:off x="6307713" y="972738"/>
                <a:ext cx="65947" cy="96745"/>
              </a:xfrm>
              <a:custGeom>
                <a:avLst/>
                <a:gdLst/>
                <a:ahLst/>
                <a:cxnLst/>
                <a:rect l="l" t="t" r="r" b="b"/>
                <a:pathLst>
                  <a:path w="4668" h="6848" extrusionOk="0">
                    <a:moveTo>
                      <a:pt x="4667" y="1"/>
                    </a:moveTo>
                    <a:lnTo>
                      <a:pt x="12" y="2704"/>
                    </a:lnTo>
                    <a:lnTo>
                      <a:pt x="0" y="6847"/>
                    </a:lnTo>
                    <a:lnTo>
                      <a:pt x="4655" y="4144"/>
                    </a:lnTo>
                    <a:lnTo>
                      <a:pt x="4667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61"/>
              <p:cNvSpPr/>
              <p:nvPr/>
            </p:nvSpPr>
            <p:spPr>
              <a:xfrm>
                <a:off x="6245805" y="923969"/>
                <a:ext cx="116580" cy="67628"/>
              </a:xfrm>
              <a:custGeom>
                <a:avLst/>
                <a:gdLst/>
                <a:ahLst/>
                <a:cxnLst/>
                <a:rect l="l" t="t" r="r" b="b"/>
                <a:pathLst>
                  <a:path w="8252" h="4787" extrusionOk="0">
                    <a:moveTo>
                      <a:pt x="4656" y="0"/>
                    </a:moveTo>
                    <a:lnTo>
                      <a:pt x="1" y="2703"/>
                    </a:lnTo>
                    <a:lnTo>
                      <a:pt x="3596" y="4786"/>
                    </a:lnTo>
                    <a:lnTo>
                      <a:pt x="8252" y="2084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61"/>
              <p:cNvSpPr/>
              <p:nvPr/>
            </p:nvSpPr>
            <p:spPr>
              <a:xfrm>
                <a:off x="6296609" y="953397"/>
                <a:ext cx="77051" cy="57541"/>
              </a:xfrm>
              <a:custGeom>
                <a:avLst/>
                <a:gdLst/>
                <a:ahLst/>
                <a:cxnLst/>
                <a:rect l="l" t="t" r="r" b="b"/>
                <a:pathLst>
                  <a:path w="5454" h="4073" extrusionOk="0">
                    <a:moveTo>
                      <a:pt x="4656" y="1"/>
                    </a:moveTo>
                    <a:lnTo>
                      <a:pt x="0" y="2703"/>
                    </a:lnTo>
                    <a:cubicBezTo>
                      <a:pt x="441" y="2954"/>
                      <a:pt x="798" y="3573"/>
                      <a:pt x="798" y="4073"/>
                    </a:cubicBezTo>
                    <a:lnTo>
                      <a:pt x="5453" y="1370"/>
                    </a:lnTo>
                    <a:cubicBezTo>
                      <a:pt x="5453" y="870"/>
                      <a:pt x="5096" y="251"/>
                      <a:pt x="4656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61"/>
              <p:cNvSpPr/>
              <p:nvPr/>
            </p:nvSpPr>
            <p:spPr>
              <a:xfrm>
                <a:off x="6234362" y="960630"/>
                <a:ext cx="73520" cy="11675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8264" extrusionOk="0">
                    <a:moveTo>
                      <a:pt x="454" y="1"/>
                    </a:moveTo>
                    <a:cubicBezTo>
                      <a:pt x="193" y="1"/>
                      <a:pt x="13" y="206"/>
                      <a:pt x="13" y="560"/>
                    </a:cubicBezTo>
                    <a:lnTo>
                      <a:pt x="1" y="4704"/>
                    </a:lnTo>
                    <a:cubicBezTo>
                      <a:pt x="1" y="5204"/>
                      <a:pt x="346" y="5823"/>
                      <a:pt x="787" y="6073"/>
                    </a:cubicBezTo>
                    <a:lnTo>
                      <a:pt x="4394" y="8156"/>
                    </a:lnTo>
                    <a:cubicBezTo>
                      <a:pt x="4522" y="8229"/>
                      <a:pt x="4644" y="8264"/>
                      <a:pt x="4751" y="8264"/>
                    </a:cubicBezTo>
                    <a:cubicBezTo>
                      <a:pt x="5012" y="8264"/>
                      <a:pt x="5192" y="8059"/>
                      <a:pt x="5192" y="7704"/>
                    </a:cubicBezTo>
                    <a:lnTo>
                      <a:pt x="5204" y="3561"/>
                    </a:lnTo>
                    <a:cubicBezTo>
                      <a:pt x="5204" y="3061"/>
                      <a:pt x="4847" y="2442"/>
                      <a:pt x="4406" y="2191"/>
                    </a:cubicBezTo>
                    <a:lnTo>
                      <a:pt x="811" y="108"/>
                    </a:lnTo>
                    <a:cubicBezTo>
                      <a:pt x="683" y="35"/>
                      <a:pt x="561" y="1"/>
                      <a:pt x="454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61"/>
              <p:cNvSpPr/>
              <p:nvPr/>
            </p:nvSpPr>
            <p:spPr>
              <a:xfrm>
                <a:off x="6236382" y="962650"/>
                <a:ext cx="69493" cy="112709"/>
              </a:xfrm>
              <a:custGeom>
                <a:avLst/>
                <a:gdLst/>
                <a:ahLst/>
                <a:cxnLst/>
                <a:rect l="l" t="t" r="r" b="b"/>
                <a:pathLst>
                  <a:path w="4919" h="7978" extrusionOk="0">
                    <a:moveTo>
                      <a:pt x="310" y="1"/>
                    </a:moveTo>
                    <a:cubicBezTo>
                      <a:pt x="37" y="1"/>
                      <a:pt x="13" y="322"/>
                      <a:pt x="13" y="417"/>
                    </a:cubicBezTo>
                    <a:lnTo>
                      <a:pt x="1" y="4561"/>
                    </a:lnTo>
                    <a:cubicBezTo>
                      <a:pt x="1" y="5013"/>
                      <a:pt x="334" y="5585"/>
                      <a:pt x="727" y="5811"/>
                    </a:cubicBezTo>
                    <a:lnTo>
                      <a:pt x="4323" y="7883"/>
                    </a:lnTo>
                    <a:cubicBezTo>
                      <a:pt x="4430" y="7942"/>
                      <a:pt x="4525" y="7978"/>
                      <a:pt x="4609" y="7978"/>
                    </a:cubicBezTo>
                    <a:cubicBezTo>
                      <a:pt x="4882" y="7978"/>
                      <a:pt x="4906" y="7656"/>
                      <a:pt x="4906" y="7561"/>
                    </a:cubicBezTo>
                    <a:lnTo>
                      <a:pt x="4918" y="3418"/>
                    </a:lnTo>
                    <a:cubicBezTo>
                      <a:pt x="4918" y="2965"/>
                      <a:pt x="4585" y="2406"/>
                      <a:pt x="4192" y="2179"/>
                    </a:cubicBezTo>
                    <a:lnTo>
                      <a:pt x="596" y="96"/>
                    </a:lnTo>
                    <a:cubicBezTo>
                      <a:pt x="489" y="36"/>
                      <a:pt x="394" y="1"/>
                      <a:pt x="31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61"/>
              <p:cNvSpPr/>
              <p:nvPr/>
            </p:nvSpPr>
            <p:spPr>
              <a:xfrm>
                <a:off x="6240253" y="982048"/>
                <a:ext cx="58883" cy="75511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5345" extrusionOk="0">
                    <a:moveTo>
                      <a:pt x="1155" y="1"/>
                    </a:moveTo>
                    <a:cubicBezTo>
                      <a:pt x="473" y="1"/>
                      <a:pt x="1" y="537"/>
                      <a:pt x="1" y="1473"/>
                    </a:cubicBezTo>
                    <a:cubicBezTo>
                      <a:pt x="1" y="2795"/>
                      <a:pt x="929" y="4402"/>
                      <a:pt x="2072" y="5057"/>
                    </a:cubicBezTo>
                    <a:cubicBezTo>
                      <a:pt x="2407" y="5252"/>
                      <a:pt x="2724" y="5344"/>
                      <a:pt x="3005" y="5344"/>
                    </a:cubicBezTo>
                    <a:cubicBezTo>
                      <a:pt x="3685" y="5344"/>
                      <a:pt x="4156" y="4805"/>
                      <a:pt x="4156" y="3878"/>
                    </a:cubicBezTo>
                    <a:cubicBezTo>
                      <a:pt x="4168" y="2557"/>
                      <a:pt x="3239" y="949"/>
                      <a:pt x="2084" y="283"/>
                    </a:cubicBezTo>
                    <a:cubicBezTo>
                      <a:pt x="1751" y="92"/>
                      <a:pt x="1435" y="1"/>
                      <a:pt x="1155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61"/>
              <p:cNvSpPr/>
              <p:nvPr/>
            </p:nvSpPr>
            <p:spPr>
              <a:xfrm>
                <a:off x="6096433" y="1263076"/>
                <a:ext cx="5072" cy="28778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037" extrusionOk="0">
                    <a:moveTo>
                      <a:pt x="358" y="0"/>
                    </a:moveTo>
                    <a:lnTo>
                      <a:pt x="358" y="6"/>
                    </a:lnTo>
                    <a:lnTo>
                      <a:pt x="358" y="6"/>
                    </a:lnTo>
                    <a:cubicBezTo>
                      <a:pt x="358" y="4"/>
                      <a:pt x="358" y="2"/>
                      <a:pt x="358" y="0"/>
                    </a:cubicBezTo>
                    <a:close/>
                    <a:moveTo>
                      <a:pt x="358" y="6"/>
                    </a:moveTo>
                    <a:cubicBezTo>
                      <a:pt x="355" y="171"/>
                      <a:pt x="237" y="347"/>
                      <a:pt x="13" y="476"/>
                    </a:cubicBezTo>
                    <a:lnTo>
                      <a:pt x="1" y="2036"/>
                    </a:lnTo>
                    <a:cubicBezTo>
                      <a:pt x="239" y="1905"/>
                      <a:pt x="346" y="1727"/>
                      <a:pt x="346" y="1548"/>
                    </a:cubicBezTo>
                    <a:lnTo>
                      <a:pt x="358" y="6"/>
                    </a:lnTo>
                    <a:close/>
                  </a:path>
                </a:pathLst>
              </a:custGeom>
              <a:solidFill>
                <a:srgbClr val="478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61"/>
              <p:cNvSpPr/>
              <p:nvPr/>
            </p:nvSpPr>
            <p:spPr>
              <a:xfrm>
                <a:off x="6113259" y="1318753"/>
                <a:ext cx="692" cy="2591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834" extrusionOk="0">
                    <a:moveTo>
                      <a:pt x="48" y="0"/>
                    </a:moveTo>
                    <a:cubicBezTo>
                      <a:pt x="48" y="12"/>
                      <a:pt x="36" y="36"/>
                      <a:pt x="12" y="48"/>
                    </a:cubicBezTo>
                    <a:cubicBezTo>
                      <a:pt x="0" y="48"/>
                      <a:pt x="0" y="60"/>
                      <a:pt x="0" y="60"/>
                    </a:cubicBezTo>
                    <a:lnTo>
                      <a:pt x="0" y="1834"/>
                    </a:lnTo>
                    <a:cubicBezTo>
                      <a:pt x="0" y="1834"/>
                      <a:pt x="0" y="1834"/>
                      <a:pt x="12" y="1822"/>
                    </a:cubicBezTo>
                    <a:cubicBezTo>
                      <a:pt x="36" y="1810"/>
                      <a:pt x="48" y="1798"/>
                      <a:pt x="48" y="1774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61"/>
              <p:cNvSpPr/>
              <p:nvPr/>
            </p:nvSpPr>
            <p:spPr>
              <a:xfrm>
                <a:off x="6112581" y="1319587"/>
                <a:ext cx="692" cy="25246"/>
              </a:xfrm>
              <a:custGeom>
                <a:avLst/>
                <a:gdLst/>
                <a:ahLst/>
                <a:cxnLst/>
                <a:rect l="l" t="t" r="r" b="b"/>
                <a:pathLst>
                  <a:path w="49" h="1787" extrusionOk="0">
                    <a:moveTo>
                      <a:pt x="48" y="1"/>
                    </a:moveTo>
                    <a:cubicBezTo>
                      <a:pt x="37" y="1"/>
                      <a:pt x="13" y="13"/>
                      <a:pt x="1" y="13"/>
                    </a:cubicBezTo>
                    <a:lnTo>
                      <a:pt x="1" y="1787"/>
                    </a:lnTo>
                    <a:cubicBezTo>
                      <a:pt x="13" y="1787"/>
                      <a:pt x="37" y="1787"/>
                      <a:pt x="48" y="1775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61"/>
              <p:cNvSpPr/>
              <p:nvPr/>
            </p:nvSpPr>
            <p:spPr>
              <a:xfrm>
                <a:off x="6110900" y="1319417"/>
                <a:ext cx="1695" cy="254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799" extrusionOk="0">
                    <a:moveTo>
                      <a:pt x="1" y="1"/>
                    </a:moveTo>
                    <a:lnTo>
                      <a:pt x="1" y="1775"/>
                    </a:lnTo>
                    <a:cubicBezTo>
                      <a:pt x="37" y="1799"/>
                      <a:pt x="84" y="1799"/>
                      <a:pt x="120" y="1799"/>
                    </a:cubicBezTo>
                    <a:lnTo>
                      <a:pt x="120" y="25"/>
                    </a:lnTo>
                    <a:cubicBezTo>
                      <a:pt x="84" y="25"/>
                      <a:pt x="37" y="25"/>
                      <a:pt x="1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61"/>
              <p:cNvSpPr/>
              <p:nvPr/>
            </p:nvSpPr>
            <p:spPr>
              <a:xfrm>
                <a:off x="6110561" y="1319078"/>
                <a:ext cx="353" cy="2541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799" extrusionOk="0">
                    <a:moveTo>
                      <a:pt x="1" y="1"/>
                    </a:moveTo>
                    <a:lnTo>
                      <a:pt x="1" y="1775"/>
                    </a:lnTo>
                    <a:cubicBezTo>
                      <a:pt x="1" y="1787"/>
                      <a:pt x="13" y="1799"/>
                      <a:pt x="25" y="1799"/>
                    </a:cubicBezTo>
                    <a:lnTo>
                      <a:pt x="25" y="25"/>
                    </a:lnTo>
                    <a:cubicBezTo>
                      <a:pt x="13" y="13"/>
                      <a:pt x="1" y="13"/>
                      <a:pt x="1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61"/>
              <p:cNvSpPr/>
              <p:nvPr/>
            </p:nvSpPr>
            <p:spPr>
              <a:xfrm>
                <a:off x="6110406" y="1318753"/>
                <a:ext cx="170" cy="25401"/>
              </a:xfrm>
              <a:custGeom>
                <a:avLst/>
                <a:gdLst/>
                <a:ahLst/>
                <a:cxnLst/>
                <a:rect l="l" t="t" r="r" b="b"/>
                <a:pathLst>
                  <a:path w="12" h="1798" extrusionOk="0">
                    <a:moveTo>
                      <a:pt x="0" y="0"/>
                    </a:moveTo>
                    <a:lnTo>
                      <a:pt x="0" y="1774"/>
                    </a:lnTo>
                    <a:cubicBezTo>
                      <a:pt x="0" y="1786"/>
                      <a:pt x="12" y="1798"/>
                      <a:pt x="12" y="1798"/>
                    </a:cubicBezTo>
                    <a:lnTo>
                      <a:pt x="12" y="24"/>
                    </a:lnTo>
                    <a:cubicBezTo>
                      <a:pt x="12" y="12"/>
                      <a:pt x="0" y="12"/>
                      <a:pt x="0" y="0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61"/>
              <p:cNvSpPr/>
              <p:nvPr/>
            </p:nvSpPr>
            <p:spPr>
              <a:xfrm>
                <a:off x="6110236" y="1317693"/>
                <a:ext cx="3871" cy="1992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41" extrusionOk="0">
                    <a:moveTo>
                      <a:pt x="137" y="1"/>
                    </a:moveTo>
                    <a:cubicBezTo>
                      <a:pt x="104" y="1"/>
                      <a:pt x="72" y="10"/>
                      <a:pt x="48" y="27"/>
                    </a:cubicBezTo>
                    <a:cubicBezTo>
                      <a:pt x="0" y="51"/>
                      <a:pt x="0" y="99"/>
                      <a:pt x="48" y="123"/>
                    </a:cubicBezTo>
                    <a:cubicBezTo>
                      <a:pt x="72" y="135"/>
                      <a:pt x="104" y="141"/>
                      <a:pt x="137" y="141"/>
                    </a:cubicBezTo>
                    <a:cubicBezTo>
                      <a:pt x="170" y="141"/>
                      <a:pt x="203" y="135"/>
                      <a:pt x="226" y="123"/>
                    </a:cubicBezTo>
                    <a:cubicBezTo>
                      <a:pt x="274" y="99"/>
                      <a:pt x="274" y="51"/>
                      <a:pt x="226" y="27"/>
                    </a:cubicBezTo>
                    <a:cubicBezTo>
                      <a:pt x="203" y="10"/>
                      <a:pt x="170" y="1"/>
                      <a:pt x="137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61"/>
              <p:cNvSpPr/>
              <p:nvPr/>
            </p:nvSpPr>
            <p:spPr>
              <a:xfrm>
                <a:off x="6115619" y="1266933"/>
                <a:ext cx="2529" cy="6259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4431" extrusionOk="0">
                    <a:moveTo>
                      <a:pt x="179" y="1"/>
                    </a:moveTo>
                    <a:cubicBezTo>
                      <a:pt x="179" y="61"/>
                      <a:pt x="143" y="120"/>
                      <a:pt x="60" y="168"/>
                    </a:cubicBezTo>
                    <a:cubicBezTo>
                      <a:pt x="36" y="180"/>
                      <a:pt x="24" y="191"/>
                      <a:pt x="12" y="191"/>
                    </a:cubicBezTo>
                    <a:lnTo>
                      <a:pt x="0" y="4430"/>
                    </a:lnTo>
                    <a:cubicBezTo>
                      <a:pt x="24" y="4418"/>
                      <a:pt x="36" y="4418"/>
                      <a:pt x="48" y="4406"/>
                    </a:cubicBezTo>
                    <a:cubicBezTo>
                      <a:pt x="131" y="4359"/>
                      <a:pt x="179" y="4299"/>
                      <a:pt x="179" y="4240"/>
                    </a:cubicBez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BF9B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61"/>
              <p:cNvSpPr/>
              <p:nvPr/>
            </p:nvSpPr>
            <p:spPr>
              <a:xfrm>
                <a:off x="6113598" y="1269631"/>
                <a:ext cx="2204" cy="6039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275" extrusionOk="0">
                    <a:moveTo>
                      <a:pt x="155" y="0"/>
                    </a:moveTo>
                    <a:cubicBezTo>
                      <a:pt x="107" y="24"/>
                      <a:pt x="60" y="36"/>
                      <a:pt x="12" y="48"/>
                    </a:cubicBezTo>
                    <a:lnTo>
                      <a:pt x="0" y="4275"/>
                    </a:lnTo>
                    <a:cubicBezTo>
                      <a:pt x="60" y="4275"/>
                      <a:pt x="107" y="4263"/>
                      <a:pt x="143" y="4239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D7B2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61"/>
              <p:cNvSpPr/>
              <p:nvPr/>
            </p:nvSpPr>
            <p:spPr>
              <a:xfrm>
                <a:off x="6107707" y="1269292"/>
                <a:ext cx="6075" cy="60861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08" extrusionOk="0">
                    <a:moveTo>
                      <a:pt x="12" y="1"/>
                    </a:moveTo>
                    <a:lnTo>
                      <a:pt x="1" y="4227"/>
                    </a:lnTo>
                    <a:cubicBezTo>
                      <a:pt x="12" y="4227"/>
                      <a:pt x="12" y="4239"/>
                      <a:pt x="24" y="4239"/>
                    </a:cubicBezTo>
                    <a:cubicBezTo>
                      <a:pt x="104" y="4283"/>
                      <a:pt x="210" y="4308"/>
                      <a:pt x="312" y="4308"/>
                    </a:cubicBezTo>
                    <a:cubicBezTo>
                      <a:pt x="348" y="4308"/>
                      <a:pt x="383" y="4305"/>
                      <a:pt x="417" y="4299"/>
                    </a:cubicBezTo>
                    <a:lnTo>
                      <a:pt x="429" y="72"/>
                    </a:lnTo>
                    <a:lnTo>
                      <a:pt x="429" y="72"/>
                    </a:lnTo>
                    <a:cubicBezTo>
                      <a:pt x="398" y="75"/>
                      <a:pt x="367" y="76"/>
                      <a:pt x="336" y="76"/>
                    </a:cubicBezTo>
                    <a:cubicBezTo>
                      <a:pt x="222" y="76"/>
                      <a:pt x="108" y="57"/>
                      <a:pt x="24" y="1"/>
                    </a:cubicBezTo>
                    <a:close/>
                  </a:path>
                </a:pathLst>
              </a:custGeom>
              <a:solidFill>
                <a:srgbClr val="D7B2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61"/>
              <p:cNvSpPr/>
              <p:nvPr/>
            </p:nvSpPr>
            <p:spPr>
              <a:xfrm>
                <a:off x="6106704" y="1268119"/>
                <a:ext cx="1187" cy="60904"/>
              </a:xfrm>
              <a:custGeom>
                <a:avLst/>
                <a:gdLst/>
                <a:ahLst/>
                <a:cxnLst/>
                <a:rect l="l" t="t" r="r" b="b"/>
                <a:pathLst>
                  <a:path w="84" h="4311" extrusionOk="0">
                    <a:moveTo>
                      <a:pt x="0" y="0"/>
                    </a:moveTo>
                    <a:lnTo>
                      <a:pt x="0" y="4239"/>
                    </a:lnTo>
                    <a:cubicBezTo>
                      <a:pt x="12" y="4263"/>
                      <a:pt x="36" y="4287"/>
                      <a:pt x="72" y="4310"/>
                    </a:cubicBezTo>
                    <a:lnTo>
                      <a:pt x="83" y="84"/>
                    </a:lnTo>
                    <a:cubicBezTo>
                      <a:pt x="48" y="60"/>
                      <a:pt x="12" y="24"/>
                      <a:pt x="0" y="0"/>
                    </a:cubicBezTo>
                    <a:close/>
                  </a:path>
                </a:pathLst>
              </a:custGeom>
              <a:solidFill>
                <a:srgbClr val="CAA8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61"/>
              <p:cNvSpPr/>
              <p:nvPr/>
            </p:nvSpPr>
            <p:spPr>
              <a:xfrm>
                <a:off x="6106196" y="1266933"/>
                <a:ext cx="523" cy="61073"/>
              </a:xfrm>
              <a:custGeom>
                <a:avLst/>
                <a:gdLst/>
                <a:ahLst/>
                <a:cxnLst/>
                <a:rect l="l" t="t" r="r" b="b"/>
                <a:pathLst>
                  <a:path w="37" h="4323" extrusionOk="0">
                    <a:moveTo>
                      <a:pt x="12" y="1"/>
                    </a:moveTo>
                    <a:lnTo>
                      <a:pt x="0" y="4228"/>
                    </a:lnTo>
                    <a:cubicBezTo>
                      <a:pt x="0" y="4263"/>
                      <a:pt x="12" y="4287"/>
                      <a:pt x="24" y="4323"/>
                    </a:cubicBezTo>
                    <a:lnTo>
                      <a:pt x="36" y="84"/>
                    </a:lnTo>
                    <a:cubicBezTo>
                      <a:pt x="12" y="61"/>
                      <a:pt x="12" y="25"/>
                      <a:pt x="12" y="1"/>
                    </a:cubicBezTo>
                    <a:close/>
                  </a:path>
                </a:pathLst>
              </a:custGeom>
              <a:solidFill>
                <a:srgbClr val="CAA8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61"/>
              <p:cNvSpPr/>
              <p:nvPr/>
            </p:nvSpPr>
            <p:spPr>
              <a:xfrm>
                <a:off x="6105687" y="1263556"/>
                <a:ext cx="12969" cy="6767"/>
              </a:xfrm>
              <a:custGeom>
                <a:avLst/>
                <a:gdLst/>
                <a:ahLst/>
                <a:cxnLst/>
                <a:rect l="l" t="t" r="r" b="b"/>
                <a:pathLst>
                  <a:path w="918" h="479" extrusionOk="0">
                    <a:moveTo>
                      <a:pt x="476" y="0"/>
                    </a:moveTo>
                    <a:cubicBezTo>
                      <a:pt x="365" y="0"/>
                      <a:pt x="254" y="24"/>
                      <a:pt x="167" y="73"/>
                    </a:cubicBezTo>
                    <a:cubicBezTo>
                      <a:pt x="1" y="157"/>
                      <a:pt x="1" y="311"/>
                      <a:pt x="167" y="407"/>
                    </a:cubicBezTo>
                    <a:cubicBezTo>
                      <a:pt x="251" y="454"/>
                      <a:pt x="358" y="478"/>
                      <a:pt x="465" y="478"/>
                    </a:cubicBezTo>
                    <a:cubicBezTo>
                      <a:pt x="572" y="478"/>
                      <a:pt x="679" y="454"/>
                      <a:pt x="763" y="407"/>
                    </a:cubicBezTo>
                    <a:cubicBezTo>
                      <a:pt x="917" y="311"/>
                      <a:pt x="917" y="157"/>
                      <a:pt x="763" y="61"/>
                    </a:cubicBezTo>
                    <a:cubicBezTo>
                      <a:pt x="682" y="21"/>
                      <a:pt x="579" y="0"/>
                      <a:pt x="476" y="0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61"/>
              <p:cNvSpPr/>
              <p:nvPr/>
            </p:nvSpPr>
            <p:spPr>
              <a:xfrm>
                <a:off x="6092576" y="1263570"/>
                <a:ext cx="25910" cy="46282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3276" extrusionOk="0">
                    <a:moveTo>
                      <a:pt x="0" y="1"/>
                    </a:moveTo>
                    <a:lnTo>
                      <a:pt x="0" y="2215"/>
                    </a:lnTo>
                    <a:lnTo>
                      <a:pt x="1834" y="3275"/>
                    </a:lnTo>
                    <a:lnTo>
                      <a:pt x="1834" y="10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9C5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61"/>
              <p:cNvSpPr/>
              <p:nvPr/>
            </p:nvSpPr>
            <p:spPr>
              <a:xfrm>
                <a:off x="6092576" y="1256676"/>
                <a:ext cx="37523" cy="21714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1537" extrusionOk="0">
                    <a:moveTo>
                      <a:pt x="822" y="1"/>
                    </a:moveTo>
                    <a:lnTo>
                      <a:pt x="0" y="489"/>
                    </a:lnTo>
                    <a:lnTo>
                      <a:pt x="1834" y="1537"/>
                    </a:lnTo>
                    <a:lnTo>
                      <a:pt x="2655" y="1060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rgbClr val="F8E1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61"/>
              <p:cNvSpPr/>
              <p:nvPr/>
            </p:nvSpPr>
            <p:spPr>
              <a:xfrm>
                <a:off x="6118473" y="1271651"/>
                <a:ext cx="11627" cy="38201"/>
              </a:xfrm>
              <a:custGeom>
                <a:avLst/>
                <a:gdLst/>
                <a:ahLst/>
                <a:cxnLst/>
                <a:rect l="l" t="t" r="r" b="b"/>
                <a:pathLst>
                  <a:path w="823" h="2704" extrusionOk="0">
                    <a:moveTo>
                      <a:pt x="822" y="0"/>
                    </a:moveTo>
                    <a:lnTo>
                      <a:pt x="1" y="477"/>
                    </a:lnTo>
                    <a:lnTo>
                      <a:pt x="1" y="2703"/>
                    </a:lnTo>
                    <a:lnTo>
                      <a:pt x="822" y="2227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rgbClr val="FDEE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61"/>
              <p:cNvSpPr/>
              <p:nvPr/>
            </p:nvSpPr>
            <p:spPr>
              <a:xfrm>
                <a:off x="6045136" y="1230102"/>
                <a:ext cx="5905" cy="371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63" extrusionOk="0">
                    <a:moveTo>
                      <a:pt x="417" y="1"/>
                    </a:moveTo>
                    <a:lnTo>
                      <a:pt x="96" y="191"/>
                    </a:lnTo>
                    <a:cubicBezTo>
                      <a:pt x="60" y="215"/>
                      <a:pt x="36" y="239"/>
                      <a:pt x="0" y="262"/>
                    </a:cubicBezTo>
                    <a:lnTo>
                      <a:pt x="322" y="72"/>
                    </a:lnTo>
                    <a:cubicBezTo>
                      <a:pt x="358" y="48"/>
                      <a:pt x="393" y="24"/>
                      <a:pt x="417" y="1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6066836" y="1163744"/>
                <a:ext cx="10610" cy="346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5" extrusionOk="0">
                    <a:moveTo>
                      <a:pt x="4" y="243"/>
                    </a:moveTo>
                    <a:cubicBezTo>
                      <a:pt x="3" y="243"/>
                      <a:pt x="1" y="244"/>
                      <a:pt x="0" y="245"/>
                    </a:cubicBezTo>
                    <a:lnTo>
                      <a:pt x="4" y="243"/>
                    </a:lnTo>
                    <a:close/>
                    <a:moveTo>
                      <a:pt x="523" y="1"/>
                    </a:moveTo>
                    <a:cubicBezTo>
                      <a:pt x="450" y="1"/>
                      <a:pt x="381" y="18"/>
                      <a:pt x="322" y="54"/>
                    </a:cubicBezTo>
                    <a:lnTo>
                      <a:pt x="4" y="243"/>
                    </a:lnTo>
                    <a:lnTo>
                      <a:pt x="4" y="243"/>
                    </a:lnTo>
                    <a:cubicBezTo>
                      <a:pt x="62" y="208"/>
                      <a:pt x="130" y="191"/>
                      <a:pt x="201" y="191"/>
                    </a:cubicBezTo>
                    <a:cubicBezTo>
                      <a:pt x="274" y="191"/>
                      <a:pt x="352" y="209"/>
                      <a:pt x="429" y="245"/>
                    </a:cubicBezTo>
                    <a:lnTo>
                      <a:pt x="750" y="54"/>
                    </a:lnTo>
                    <a:cubicBezTo>
                      <a:pt x="673" y="18"/>
                      <a:pt x="596" y="1"/>
                      <a:pt x="523" y="1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6072882" y="1164507"/>
                <a:ext cx="6075" cy="337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39" extrusionOk="0">
                    <a:moveTo>
                      <a:pt x="322" y="0"/>
                    </a:moveTo>
                    <a:lnTo>
                      <a:pt x="1" y="191"/>
                    </a:lnTo>
                    <a:cubicBezTo>
                      <a:pt x="37" y="202"/>
                      <a:pt x="72" y="214"/>
                      <a:pt x="108" y="238"/>
                    </a:cubicBezTo>
                    <a:lnTo>
                      <a:pt x="430" y="48"/>
                    </a:lnTo>
                    <a:cubicBezTo>
                      <a:pt x="394" y="24"/>
                      <a:pt x="358" y="12"/>
                      <a:pt x="322" y="0"/>
                    </a:cubicBezTo>
                    <a:close/>
                  </a:path>
                </a:pathLst>
              </a:custGeom>
              <a:solidFill>
                <a:srgbClr val="BF9B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6074408" y="1165171"/>
                <a:ext cx="14481" cy="17674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251" extrusionOk="0">
                    <a:moveTo>
                      <a:pt x="322" y="1"/>
                    </a:moveTo>
                    <a:lnTo>
                      <a:pt x="0" y="191"/>
                    </a:lnTo>
                    <a:cubicBezTo>
                      <a:pt x="143" y="275"/>
                      <a:pt x="298" y="417"/>
                      <a:pt x="429" y="608"/>
                    </a:cubicBezTo>
                    <a:cubicBezTo>
                      <a:pt x="572" y="810"/>
                      <a:pt x="667" y="1048"/>
                      <a:pt x="703" y="1251"/>
                    </a:cubicBezTo>
                    <a:lnTo>
                      <a:pt x="1024" y="1060"/>
                    </a:lnTo>
                    <a:cubicBezTo>
                      <a:pt x="988" y="858"/>
                      <a:pt x="905" y="620"/>
                      <a:pt x="750" y="417"/>
                    </a:cubicBezTo>
                    <a:cubicBezTo>
                      <a:pt x="619" y="227"/>
                      <a:pt x="476" y="84"/>
                      <a:pt x="322" y="1"/>
                    </a:cubicBezTo>
                    <a:close/>
                  </a:path>
                </a:pathLst>
              </a:custGeom>
              <a:solidFill>
                <a:srgbClr val="BF9B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6046478" y="1180146"/>
                <a:ext cx="43075" cy="52653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3727" extrusionOk="0">
                    <a:moveTo>
                      <a:pt x="3001" y="0"/>
                    </a:moveTo>
                    <a:lnTo>
                      <a:pt x="2680" y="191"/>
                    </a:lnTo>
                    <a:cubicBezTo>
                      <a:pt x="2715" y="453"/>
                      <a:pt x="2680" y="679"/>
                      <a:pt x="2549" y="810"/>
                    </a:cubicBezTo>
                    <a:cubicBezTo>
                      <a:pt x="2168" y="1215"/>
                      <a:pt x="108" y="3596"/>
                      <a:pt x="1" y="3727"/>
                    </a:cubicBezTo>
                    <a:lnTo>
                      <a:pt x="322" y="3537"/>
                    </a:lnTo>
                    <a:cubicBezTo>
                      <a:pt x="429" y="3406"/>
                      <a:pt x="2489" y="1024"/>
                      <a:pt x="2882" y="619"/>
                    </a:cubicBezTo>
                    <a:cubicBezTo>
                      <a:pt x="3001" y="489"/>
                      <a:pt x="3049" y="262"/>
                      <a:pt x="3001" y="0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6019734" y="1166386"/>
                <a:ext cx="66117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831" extrusionOk="0">
                    <a:moveTo>
                      <a:pt x="3532" y="1"/>
                    </a:moveTo>
                    <a:cubicBezTo>
                      <a:pt x="3436" y="1"/>
                      <a:pt x="3349" y="31"/>
                      <a:pt x="3275" y="93"/>
                    </a:cubicBezTo>
                    <a:cubicBezTo>
                      <a:pt x="2858" y="462"/>
                      <a:pt x="453" y="2355"/>
                      <a:pt x="322" y="2463"/>
                    </a:cubicBezTo>
                    <a:cubicBezTo>
                      <a:pt x="1" y="2772"/>
                      <a:pt x="96" y="3522"/>
                      <a:pt x="524" y="4141"/>
                    </a:cubicBezTo>
                    <a:cubicBezTo>
                      <a:pt x="691" y="4391"/>
                      <a:pt x="905" y="4582"/>
                      <a:pt x="1108" y="4701"/>
                    </a:cubicBezTo>
                    <a:cubicBezTo>
                      <a:pt x="1259" y="4786"/>
                      <a:pt x="1408" y="4831"/>
                      <a:pt x="1543" y="4831"/>
                    </a:cubicBezTo>
                    <a:cubicBezTo>
                      <a:pt x="1675" y="4831"/>
                      <a:pt x="1794" y="4789"/>
                      <a:pt x="1894" y="4701"/>
                    </a:cubicBezTo>
                    <a:cubicBezTo>
                      <a:pt x="2001" y="4570"/>
                      <a:pt x="4061" y="2189"/>
                      <a:pt x="4442" y="1784"/>
                    </a:cubicBezTo>
                    <a:cubicBezTo>
                      <a:pt x="4680" y="1534"/>
                      <a:pt x="4620" y="986"/>
                      <a:pt x="4299" y="522"/>
                    </a:cubicBezTo>
                    <a:cubicBezTo>
                      <a:pt x="4168" y="331"/>
                      <a:pt x="4013" y="189"/>
                      <a:pt x="3870" y="105"/>
                    </a:cubicBezTo>
                    <a:cubicBezTo>
                      <a:pt x="3752" y="37"/>
                      <a:pt x="3637" y="1"/>
                      <a:pt x="3532" y="1"/>
                    </a:cubicBezTo>
                    <a:close/>
                  </a:path>
                </a:pathLst>
              </a:custGeom>
              <a:solidFill>
                <a:srgbClr val="CAA8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6075581" y="1139275"/>
                <a:ext cx="6075" cy="6005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251" extrusionOk="0">
                    <a:moveTo>
                      <a:pt x="429" y="0"/>
                    </a:moveTo>
                    <a:lnTo>
                      <a:pt x="429" y="3"/>
                    </a:lnTo>
                    <a:lnTo>
                      <a:pt x="429" y="3"/>
                    </a:lnTo>
                    <a:cubicBezTo>
                      <a:pt x="429" y="2"/>
                      <a:pt x="429" y="1"/>
                      <a:pt x="429" y="0"/>
                    </a:cubicBezTo>
                    <a:close/>
                    <a:moveTo>
                      <a:pt x="429" y="3"/>
                    </a:moveTo>
                    <a:lnTo>
                      <a:pt x="429" y="3"/>
                    </a:lnTo>
                    <a:cubicBezTo>
                      <a:pt x="428" y="156"/>
                      <a:pt x="333" y="298"/>
                      <a:pt x="131" y="417"/>
                    </a:cubicBezTo>
                    <a:cubicBezTo>
                      <a:pt x="96" y="441"/>
                      <a:pt x="48" y="453"/>
                      <a:pt x="12" y="476"/>
                    </a:cubicBezTo>
                    <a:lnTo>
                      <a:pt x="0" y="4251"/>
                    </a:lnTo>
                    <a:cubicBezTo>
                      <a:pt x="48" y="4239"/>
                      <a:pt x="84" y="4215"/>
                      <a:pt x="120" y="4191"/>
                    </a:cubicBezTo>
                    <a:cubicBezTo>
                      <a:pt x="322" y="4084"/>
                      <a:pt x="417" y="3929"/>
                      <a:pt x="417" y="3786"/>
                    </a:cubicBezTo>
                    <a:lnTo>
                      <a:pt x="429" y="3"/>
                    </a:lnTo>
                    <a:close/>
                  </a:path>
                </a:pathLst>
              </a:custGeom>
              <a:solidFill>
                <a:srgbClr val="F8E1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070707" y="1146000"/>
                <a:ext cx="5058" cy="5467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870" extrusionOk="0">
                    <a:moveTo>
                      <a:pt x="357" y="0"/>
                    </a:moveTo>
                    <a:lnTo>
                      <a:pt x="357" y="0"/>
                    </a:lnTo>
                    <a:cubicBezTo>
                      <a:pt x="250" y="48"/>
                      <a:pt x="131" y="72"/>
                      <a:pt x="12" y="96"/>
                    </a:cubicBezTo>
                    <a:lnTo>
                      <a:pt x="0" y="3870"/>
                    </a:lnTo>
                    <a:cubicBezTo>
                      <a:pt x="119" y="3858"/>
                      <a:pt x="238" y="3822"/>
                      <a:pt x="345" y="3775"/>
                    </a:cubicBezTo>
                    <a:lnTo>
                      <a:pt x="357" y="0"/>
                    </a:lnTo>
                    <a:close/>
                  </a:path>
                </a:pathLst>
              </a:custGeom>
              <a:solidFill>
                <a:srgbClr val="FEEB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61"/>
              <p:cNvSpPr/>
              <p:nvPr/>
            </p:nvSpPr>
            <p:spPr>
              <a:xfrm>
                <a:off x="6056410" y="1144827"/>
                <a:ext cx="14481" cy="561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3976" extrusionOk="0">
                    <a:moveTo>
                      <a:pt x="12" y="0"/>
                    </a:moveTo>
                    <a:lnTo>
                      <a:pt x="0" y="3786"/>
                    </a:lnTo>
                    <a:cubicBezTo>
                      <a:pt x="12" y="3786"/>
                      <a:pt x="24" y="3798"/>
                      <a:pt x="36" y="3798"/>
                    </a:cubicBezTo>
                    <a:cubicBezTo>
                      <a:pt x="231" y="3913"/>
                      <a:pt x="491" y="3976"/>
                      <a:pt x="749" y="3976"/>
                    </a:cubicBezTo>
                    <a:cubicBezTo>
                      <a:pt x="838" y="3976"/>
                      <a:pt x="927" y="3968"/>
                      <a:pt x="1012" y="3953"/>
                    </a:cubicBezTo>
                    <a:lnTo>
                      <a:pt x="1024" y="179"/>
                    </a:lnTo>
                    <a:lnTo>
                      <a:pt x="1024" y="179"/>
                    </a:lnTo>
                    <a:cubicBezTo>
                      <a:pt x="942" y="190"/>
                      <a:pt x="857" y="196"/>
                      <a:pt x="772" y="196"/>
                    </a:cubicBezTo>
                    <a:cubicBezTo>
                      <a:pt x="510" y="196"/>
                      <a:pt x="245" y="141"/>
                      <a:pt x="48" y="24"/>
                    </a:cubicBezTo>
                    <a:cubicBezTo>
                      <a:pt x="36" y="12"/>
                      <a:pt x="24" y="12"/>
                      <a:pt x="12" y="0"/>
                    </a:cubicBezTo>
                    <a:close/>
                  </a:path>
                </a:pathLst>
              </a:custGeom>
              <a:solidFill>
                <a:srgbClr val="FDEE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61"/>
              <p:cNvSpPr/>
              <p:nvPr/>
            </p:nvSpPr>
            <p:spPr>
              <a:xfrm>
                <a:off x="6053542" y="1142129"/>
                <a:ext cx="3052" cy="5619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978" extrusionOk="0">
                    <a:moveTo>
                      <a:pt x="13" y="1"/>
                    </a:moveTo>
                    <a:lnTo>
                      <a:pt x="1" y="3787"/>
                    </a:lnTo>
                    <a:cubicBezTo>
                      <a:pt x="48" y="3846"/>
                      <a:pt x="108" y="3918"/>
                      <a:pt x="203" y="3977"/>
                    </a:cubicBezTo>
                    <a:lnTo>
                      <a:pt x="215" y="191"/>
                    </a:lnTo>
                    <a:cubicBezTo>
                      <a:pt x="120" y="132"/>
                      <a:pt x="60" y="72"/>
                      <a:pt x="13" y="1"/>
                    </a:cubicBezTo>
                    <a:close/>
                  </a:path>
                </a:pathLst>
              </a:custGeom>
              <a:solidFill>
                <a:srgbClr val="F8E1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61"/>
              <p:cNvSpPr/>
              <p:nvPr/>
            </p:nvSpPr>
            <p:spPr>
              <a:xfrm>
                <a:off x="6052708" y="1139275"/>
                <a:ext cx="1017" cy="56355"/>
              </a:xfrm>
              <a:custGeom>
                <a:avLst/>
                <a:gdLst/>
                <a:ahLst/>
                <a:cxnLst/>
                <a:rect l="l" t="t" r="r" b="b"/>
                <a:pathLst>
                  <a:path w="72" h="3989" extrusionOk="0">
                    <a:moveTo>
                      <a:pt x="0" y="0"/>
                    </a:moveTo>
                    <a:lnTo>
                      <a:pt x="0" y="3774"/>
                    </a:lnTo>
                    <a:cubicBezTo>
                      <a:pt x="0" y="3846"/>
                      <a:pt x="12" y="3917"/>
                      <a:pt x="60" y="3989"/>
                    </a:cubicBezTo>
                    <a:lnTo>
                      <a:pt x="72" y="203"/>
                    </a:lnTo>
                    <a:cubicBezTo>
                      <a:pt x="24" y="143"/>
                      <a:pt x="0" y="72"/>
                      <a:pt x="0" y="0"/>
                    </a:cubicBezTo>
                    <a:close/>
                  </a:path>
                </a:pathLst>
              </a:custGeom>
              <a:solidFill>
                <a:srgbClr val="F8E1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61"/>
              <p:cNvSpPr/>
              <p:nvPr/>
            </p:nvSpPr>
            <p:spPr>
              <a:xfrm>
                <a:off x="6051352" y="1130855"/>
                <a:ext cx="31646" cy="1671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183" extrusionOk="0">
                    <a:moveTo>
                      <a:pt x="1120" y="1"/>
                    </a:moveTo>
                    <a:cubicBezTo>
                      <a:pt x="858" y="1"/>
                      <a:pt x="596" y="60"/>
                      <a:pt x="394" y="179"/>
                    </a:cubicBezTo>
                    <a:cubicBezTo>
                      <a:pt x="1" y="406"/>
                      <a:pt x="1" y="787"/>
                      <a:pt x="406" y="1013"/>
                    </a:cubicBezTo>
                    <a:cubicBezTo>
                      <a:pt x="602" y="1126"/>
                      <a:pt x="864" y="1183"/>
                      <a:pt x="1126" y="1183"/>
                    </a:cubicBezTo>
                    <a:cubicBezTo>
                      <a:pt x="1388" y="1183"/>
                      <a:pt x="1650" y="1126"/>
                      <a:pt x="1846" y="1013"/>
                    </a:cubicBezTo>
                    <a:cubicBezTo>
                      <a:pt x="2239" y="787"/>
                      <a:pt x="2239" y="406"/>
                      <a:pt x="1846" y="179"/>
                    </a:cubicBezTo>
                    <a:cubicBezTo>
                      <a:pt x="1644" y="60"/>
                      <a:pt x="1382" y="1"/>
                      <a:pt x="1120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61"/>
              <p:cNvSpPr/>
              <p:nvPr/>
            </p:nvSpPr>
            <p:spPr>
              <a:xfrm>
                <a:off x="6022263" y="1200575"/>
                <a:ext cx="19863" cy="7502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531" extrusionOk="0">
                    <a:moveTo>
                      <a:pt x="933" y="1"/>
                    </a:moveTo>
                    <a:cubicBezTo>
                      <a:pt x="835" y="1"/>
                      <a:pt x="745" y="23"/>
                      <a:pt x="667" y="66"/>
                    </a:cubicBezTo>
                    <a:lnTo>
                      <a:pt x="0" y="447"/>
                    </a:lnTo>
                    <a:cubicBezTo>
                      <a:pt x="82" y="404"/>
                      <a:pt x="172" y="382"/>
                      <a:pt x="270" y="382"/>
                    </a:cubicBezTo>
                    <a:cubicBezTo>
                      <a:pt x="415" y="382"/>
                      <a:pt x="575" y="431"/>
                      <a:pt x="738" y="531"/>
                    </a:cubicBezTo>
                    <a:lnTo>
                      <a:pt x="1405" y="138"/>
                    </a:lnTo>
                    <a:cubicBezTo>
                      <a:pt x="1236" y="46"/>
                      <a:pt x="1076" y="1"/>
                      <a:pt x="933" y="1"/>
                    </a:cubicBezTo>
                    <a:close/>
                  </a:path>
                </a:pathLst>
              </a:custGeom>
              <a:solidFill>
                <a:srgbClr val="7055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61"/>
              <p:cNvSpPr/>
              <p:nvPr/>
            </p:nvSpPr>
            <p:spPr>
              <a:xfrm>
                <a:off x="6032689" y="1202510"/>
                <a:ext cx="15314" cy="1028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728" extrusionOk="0">
                    <a:moveTo>
                      <a:pt x="667" y="1"/>
                    </a:moveTo>
                    <a:lnTo>
                      <a:pt x="0" y="394"/>
                    </a:lnTo>
                    <a:cubicBezTo>
                      <a:pt x="143" y="465"/>
                      <a:pt x="286" y="584"/>
                      <a:pt x="417" y="727"/>
                    </a:cubicBezTo>
                    <a:lnTo>
                      <a:pt x="1084" y="346"/>
                    </a:lnTo>
                    <a:cubicBezTo>
                      <a:pt x="941" y="203"/>
                      <a:pt x="798" y="84"/>
                      <a:pt x="667" y="1"/>
                    </a:cubicBezTo>
                    <a:close/>
                  </a:path>
                </a:pathLst>
              </a:custGeom>
              <a:solidFill>
                <a:srgbClr val="7055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61"/>
              <p:cNvSpPr/>
              <p:nvPr/>
            </p:nvSpPr>
            <p:spPr>
              <a:xfrm>
                <a:off x="6038580" y="1207399"/>
                <a:ext cx="78563" cy="98751"/>
              </a:xfrm>
              <a:custGeom>
                <a:avLst/>
                <a:gdLst/>
                <a:ahLst/>
                <a:cxnLst/>
                <a:rect l="l" t="t" r="r" b="b"/>
                <a:pathLst>
                  <a:path w="5561" h="6990" extrusionOk="0">
                    <a:moveTo>
                      <a:pt x="655" y="0"/>
                    </a:moveTo>
                    <a:lnTo>
                      <a:pt x="0" y="381"/>
                    </a:lnTo>
                    <a:cubicBezTo>
                      <a:pt x="179" y="595"/>
                      <a:pt x="3691" y="4691"/>
                      <a:pt x="4334" y="5406"/>
                    </a:cubicBezTo>
                    <a:cubicBezTo>
                      <a:pt x="4715" y="5846"/>
                      <a:pt x="4894" y="6465"/>
                      <a:pt x="4727" y="6811"/>
                    </a:cubicBezTo>
                    <a:cubicBezTo>
                      <a:pt x="4686" y="6882"/>
                      <a:pt x="4645" y="6936"/>
                      <a:pt x="4589" y="6973"/>
                    </a:cubicBezTo>
                    <a:lnTo>
                      <a:pt x="4589" y="6973"/>
                    </a:lnTo>
                    <a:lnTo>
                      <a:pt x="5227" y="6608"/>
                    </a:lnTo>
                    <a:cubicBezTo>
                      <a:pt x="5286" y="6560"/>
                      <a:pt x="5346" y="6513"/>
                      <a:pt x="5382" y="6430"/>
                    </a:cubicBezTo>
                    <a:cubicBezTo>
                      <a:pt x="5560" y="6084"/>
                      <a:pt x="5370" y="5465"/>
                      <a:pt x="4989" y="5025"/>
                    </a:cubicBezTo>
                    <a:cubicBezTo>
                      <a:pt x="4358" y="4310"/>
                      <a:pt x="845" y="214"/>
                      <a:pt x="655" y="0"/>
                    </a:cubicBezTo>
                    <a:close/>
                    <a:moveTo>
                      <a:pt x="4589" y="6973"/>
                    </a:moveTo>
                    <a:lnTo>
                      <a:pt x="4560" y="6989"/>
                    </a:lnTo>
                    <a:cubicBezTo>
                      <a:pt x="4570" y="6984"/>
                      <a:pt x="4580" y="6979"/>
                      <a:pt x="4589" y="6973"/>
                    </a:cubicBezTo>
                    <a:close/>
                  </a:path>
                </a:pathLst>
              </a:custGeom>
              <a:solidFill>
                <a:srgbClr val="D7B2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61"/>
              <p:cNvSpPr/>
              <p:nvPr/>
            </p:nvSpPr>
            <p:spPr>
              <a:xfrm>
                <a:off x="6016033" y="1205972"/>
                <a:ext cx="91687" cy="100828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7137" extrusionOk="0">
                    <a:moveTo>
                      <a:pt x="712" y="1"/>
                    </a:moveTo>
                    <a:cubicBezTo>
                      <a:pt x="506" y="1"/>
                      <a:pt x="332" y="101"/>
                      <a:pt x="227" y="304"/>
                    </a:cubicBezTo>
                    <a:cubicBezTo>
                      <a:pt x="1" y="768"/>
                      <a:pt x="239" y="1613"/>
                      <a:pt x="751" y="2173"/>
                    </a:cubicBezTo>
                    <a:cubicBezTo>
                      <a:pt x="953" y="2375"/>
                      <a:pt x="4644" y="6102"/>
                      <a:pt x="5299" y="6781"/>
                    </a:cubicBezTo>
                    <a:cubicBezTo>
                      <a:pt x="5394" y="6888"/>
                      <a:pt x="5501" y="6971"/>
                      <a:pt x="5609" y="7031"/>
                    </a:cubicBezTo>
                    <a:cubicBezTo>
                      <a:pt x="5732" y="7100"/>
                      <a:pt x="5854" y="7136"/>
                      <a:pt x="5963" y="7136"/>
                    </a:cubicBezTo>
                    <a:cubicBezTo>
                      <a:pt x="6117" y="7136"/>
                      <a:pt x="6246" y="7065"/>
                      <a:pt x="6323" y="6912"/>
                    </a:cubicBezTo>
                    <a:cubicBezTo>
                      <a:pt x="6490" y="6566"/>
                      <a:pt x="6311" y="5947"/>
                      <a:pt x="5930" y="5507"/>
                    </a:cubicBezTo>
                    <a:cubicBezTo>
                      <a:pt x="5287" y="4792"/>
                      <a:pt x="1775" y="696"/>
                      <a:pt x="1596" y="482"/>
                    </a:cubicBezTo>
                    <a:cubicBezTo>
                      <a:pt x="1465" y="339"/>
                      <a:pt x="1322" y="220"/>
                      <a:pt x="1179" y="149"/>
                    </a:cubicBezTo>
                    <a:cubicBezTo>
                      <a:pt x="1017" y="50"/>
                      <a:pt x="857" y="1"/>
                      <a:pt x="712" y="1"/>
                    </a:cubicBezTo>
                    <a:close/>
                  </a:path>
                </a:pathLst>
              </a:custGeom>
              <a:solidFill>
                <a:srgbClr val="EFD0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61"/>
              <p:cNvSpPr/>
              <p:nvPr/>
            </p:nvSpPr>
            <p:spPr>
              <a:xfrm>
                <a:off x="6034879" y="1234142"/>
                <a:ext cx="5891" cy="371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63" extrusionOk="0">
                    <a:moveTo>
                      <a:pt x="417" y="0"/>
                    </a:moveTo>
                    <a:lnTo>
                      <a:pt x="95" y="191"/>
                    </a:lnTo>
                    <a:cubicBezTo>
                      <a:pt x="60" y="215"/>
                      <a:pt x="36" y="238"/>
                      <a:pt x="0" y="262"/>
                    </a:cubicBezTo>
                    <a:lnTo>
                      <a:pt x="322" y="72"/>
                    </a:lnTo>
                    <a:cubicBezTo>
                      <a:pt x="357" y="48"/>
                      <a:pt x="393" y="24"/>
                      <a:pt x="417" y="0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61"/>
              <p:cNvSpPr/>
              <p:nvPr/>
            </p:nvSpPr>
            <p:spPr>
              <a:xfrm>
                <a:off x="6056579" y="1167784"/>
                <a:ext cx="10779" cy="3461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45" extrusionOk="0">
                    <a:moveTo>
                      <a:pt x="3" y="242"/>
                    </a:moveTo>
                    <a:lnTo>
                      <a:pt x="3" y="242"/>
                    </a:lnTo>
                    <a:cubicBezTo>
                      <a:pt x="2" y="243"/>
                      <a:pt x="1" y="244"/>
                      <a:pt x="0" y="244"/>
                    </a:cubicBezTo>
                    <a:lnTo>
                      <a:pt x="3" y="242"/>
                    </a:lnTo>
                    <a:close/>
                    <a:moveTo>
                      <a:pt x="524" y="0"/>
                    </a:moveTo>
                    <a:cubicBezTo>
                      <a:pt x="450" y="0"/>
                      <a:pt x="381" y="18"/>
                      <a:pt x="322" y="54"/>
                    </a:cubicBezTo>
                    <a:lnTo>
                      <a:pt x="3" y="242"/>
                    </a:lnTo>
                    <a:lnTo>
                      <a:pt x="3" y="242"/>
                    </a:lnTo>
                    <a:cubicBezTo>
                      <a:pt x="62" y="208"/>
                      <a:pt x="129" y="191"/>
                      <a:pt x="201" y="191"/>
                    </a:cubicBezTo>
                    <a:cubicBezTo>
                      <a:pt x="274" y="191"/>
                      <a:pt x="351" y="209"/>
                      <a:pt x="429" y="244"/>
                    </a:cubicBezTo>
                    <a:lnTo>
                      <a:pt x="762" y="54"/>
                    </a:lnTo>
                    <a:cubicBezTo>
                      <a:pt x="679" y="18"/>
                      <a:pt x="598" y="0"/>
                      <a:pt x="524" y="0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61"/>
              <p:cNvSpPr/>
              <p:nvPr/>
            </p:nvSpPr>
            <p:spPr>
              <a:xfrm>
                <a:off x="6062626" y="1168533"/>
                <a:ext cx="6075" cy="3376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39" extrusionOk="0">
                    <a:moveTo>
                      <a:pt x="334" y="1"/>
                    </a:moveTo>
                    <a:lnTo>
                      <a:pt x="1" y="191"/>
                    </a:lnTo>
                    <a:cubicBezTo>
                      <a:pt x="36" y="203"/>
                      <a:pt x="72" y="215"/>
                      <a:pt x="108" y="239"/>
                    </a:cubicBezTo>
                    <a:lnTo>
                      <a:pt x="429" y="48"/>
                    </a:lnTo>
                    <a:cubicBezTo>
                      <a:pt x="394" y="25"/>
                      <a:pt x="370" y="13"/>
                      <a:pt x="334" y="1"/>
                    </a:cubicBezTo>
                    <a:close/>
                  </a:path>
                </a:pathLst>
              </a:custGeom>
              <a:solidFill>
                <a:srgbClr val="BF9B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61"/>
              <p:cNvSpPr/>
              <p:nvPr/>
            </p:nvSpPr>
            <p:spPr>
              <a:xfrm>
                <a:off x="6064137" y="1169211"/>
                <a:ext cx="14481" cy="17674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251" extrusionOk="0">
                    <a:moveTo>
                      <a:pt x="322" y="0"/>
                    </a:moveTo>
                    <a:lnTo>
                      <a:pt x="1" y="191"/>
                    </a:lnTo>
                    <a:cubicBezTo>
                      <a:pt x="156" y="274"/>
                      <a:pt x="299" y="417"/>
                      <a:pt x="429" y="608"/>
                    </a:cubicBezTo>
                    <a:cubicBezTo>
                      <a:pt x="572" y="810"/>
                      <a:pt x="668" y="1048"/>
                      <a:pt x="703" y="1251"/>
                    </a:cubicBezTo>
                    <a:lnTo>
                      <a:pt x="1025" y="1060"/>
                    </a:lnTo>
                    <a:cubicBezTo>
                      <a:pt x="1001" y="858"/>
                      <a:pt x="906" y="620"/>
                      <a:pt x="763" y="417"/>
                    </a:cubicBezTo>
                    <a:cubicBezTo>
                      <a:pt x="632" y="227"/>
                      <a:pt x="477" y="84"/>
                      <a:pt x="322" y="0"/>
                    </a:cubicBezTo>
                    <a:close/>
                  </a:path>
                </a:pathLst>
              </a:custGeom>
              <a:solidFill>
                <a:srgbClr val="BF9B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61"/>
              <p:cNvSpPr/>
              <p:nvPr/>
            </p:nvSpPr>
            <p:spPr>
              <a:xfrm>
                <a:off x="6036221" y="1184187"/>
                <a:ext cx="43075" cy="52653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3727" extrusionOk="0">
                    <a:moveTo>
                      <a:pt x="3013" y="0"/>
                    </a:moveTo>
                    <a:lnTo>
                      <a:pt x="2679" y="191"/>
                    </a:lnTo>
                    <a:cubicBezTo>
                      <a:pt x="2715" y="453"/>
                      <a:pt x="2679" y="679"/>
                      <a:pt x="2548" y="810"/>
                    </a:cubicBezTo>
                    <a:cubicBezTo>
                      <a:pt x="2167" y="1215"/>
                      <a:pt x="108" y="3596"/>
                      <a:pt x="0" y="3727"/>
                    </a:cubicBezTo>
                    <a:lnTo>
                      <a:pt x="322" y="3536"/>
                    </a:lnTo>
                    <a:cubicBezTo>
                      <a:pt x="429" y="3405"/>
                      <a:pt x="2501" y="1024"/>
                      <a:pt x="2882" y="619"/>
                    </a:cubicBezTo>
                    <a:cubicBezTo>
                      <a:pt x="3013" y="488"/>
                      <a:pt x="3048" y="262"/>
                      <a:pt x="3013" y="0"/>
                    </a:cubicBezTo>
                    <a:close/>
                  </a:path>
                </a:pathLst>
              </a:custGeom>
              <a:solidFill>
                <a:srgbClr val="725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61"/>
              <p:cNvSpPr/>
              <p:nvPr/>
            </p:nvSpPr>
            <p:spPr>
              <a:xfrm>
                <a:off x="6009477" y="1170426"/>
                <a:ext cx="66117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4831" extrusionOk="0">
                    <a:moveTo>
                      <a:pt x="3532" y="1"/>
                    </a:moveTo>
                    <a:cubicBezTo>
                      <a:pt x="3436" y="1"/>
                      <a:pt x="3348" y="31"/>
                      <a:pt x="3275" y="93"/>
                    </a:cubicBezTo>
                    <a:cubicBezTo>
                      <a:pt x="2858" y="462"/>
                      <a:pt x="453" y="2355"/>
                      <a:pt x="322" y="2462"/>
                    </a:cubicBezTo>
                    <a:cubicBezTo>
                      <a:pt x="0" y="2772"/>
                      <a:pt x="96" y="3522"/>
                      <a:pt x="524" y="4141"/>
                    </a:cubicBezTo>
                    <a:cubicBezTo>
                      <a:pt x="703" y="4391"/>
                      <a:pt x="905" y="4582"/>
                      <a:pt x="1108" y="4701"/>
                    </a:cubicBezTo>
                    <a:cubicBezTo>
                      <a:pt x="1259" y="4786"/>
                      <a:pt x="1407" y="4830"/>
                      <a:pt x="1543" y="4830"/>
                    </a:cubicBezTo>
                    <a:cubicBezTo>
                      <a:pt x="1674" y="4830"/>
                      <a:pt x="1794" y="4789"/>
                      <a:pt x="1893" y="4701"/>
                    </a:cubicBezTo>
                    <a:cubicBezTo>
                      <a:pt x="2001" y="4570"/>
                      <a:pt x="4060" y="2189"/>
                      <a:pt x="4441" y="1784"/>
                    </a:cubicBezTo>
                    <a:cubicBezTo>
                      <a:pt x="4679" y="1534"/>
                      <a:pt x="4620" y="986"/>
                      <a:pt x="4298" y="522"/>
                    </a:cubicBezTo>
                    <a:cubicBezTo>
                      <a:pt x="4168" y="331"/>
                      <a:pt x="4013" y="188"/>
                      <a:pt x="3870" y="105"/>
                    </a:cubicBezTo>
                    <a:cubicBezTo>
                      <a:pt x="3752" y="36"/>
                      <a:pt x="3637" y="1"/>
                      <a:pt x="3532" y="1"/>
                    </a:cubicBezTo>
                    <a:close/>
                  </a:path>
                </a:pathLst>
              </a:custGeom>
              <a:solidFill>
                <a:srgbClr val="E4BD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61"/>
              <p:cNvSpPr/>
              <p:nvPr/>
            </p:nvSpPr>
            <p:spPr>
              <a:xfrm>
                <a:off x="6088027" y="1285440"/>
                <a:ext cx="4224" cy="237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68" extrusionOk="0">
                    <a:moveTo>
                      <a:pt x="298" y="1"/>
                    </a:moveTo>
                    <a:lnTo>
                      <a:pt x="281" y="11"/>
                    </a:lnTo>
                    <a:lnTo>
                      <a:pt x="281" y="11"/>
                    </a:lnTo>
                    <a:cubicBezTo>
                      <a:pt x="287" y="9"/>
                      <a:pt x="292" y="6"/>
                      <a:pt x="298" y="1"/>
                    </a:cubicBezTo>
                    <a:close/>
                    <a:moveTo>
                      <a:pt x="281" y="11"/>
                    </a:moveTo>
                    <a:lnTo>
                      <a:pt x="281" y="11"/>
                    </a:lnTo>
                    <a:cubicBezTo>
                      <a:pt x="275" y="13"/>
                      <a:pt x="269" y="13"/>
                      <a:pt x="262" y="13"/>
                    </a:cubicBezTo>
                    <a:lnTo>
                      <a:pt x="1" y="167"/>
                    </a:lnTo>
                    <a:cubicBezTo>
                      <a:pt x="12" y="167"/>
                      <a:pt x="24" y="155"/>
                      <a:pt x="36" y="155"/>
                    </a:cubicBezTo>
                    <a:lnTo>
                      <a:pt x="281" y="11"/>
                    </a:ln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61"/>
              <p:cNvSpPr/>
              <p:nvPr/>
            </p:nvSpPr>
            <p:spPr>
              <a:xfrm>
                <a:off x="6088536" y="1285270"/>
                <a:ext cx="5058" cy="2373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8" extrusionOk="0">
                    <a:moveTo>
                      <a:pt x="357" y="1"/>
                    </a:moveTo>
                    <a:cubicBezTo>
                      <a:pt x="322" y="1"/>
                      <a:pt x="286" y="1"/>
                      <a:pt x="262" y="13"/>
                    </a:cubicBezTo>
                    <a:lnTo>
                      <a:pt x="0" y="167"/>
                    </a:lnTo>
                    <a:cubicBezTo>
                      <a:pt x="24" y="156"/>
                      <a:pt x="60" y="156"/>
                      <a:pt x="96" y="156"/>
                    </a:cubicBezTo>
                    <a:lnTo>
                      <a:pt x="357" y="1"/>
                    </a:ln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61"/>
              <p:cNvSpPr/>
              <p:nvPr/>
            </p:nvSpPr>
            <p:spPr>
              <a:xfrm>
                <a:off x="6089709" y="1285270"/>
                <a:ext cx="6244" cy="3052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16" extrusionOk="0">
                    <a:moveTo>
                      <a:pt x="274" y="1"/>
                    </a:moveTo>
                    <a:lnTo>
                      <a:pt x="1" y="156"/>
                    </a:lnTo>
                    <a:cubicBezTo>
                      <a:pt x="60" y="156"/>
                      <a:pt x="120" y="179"/>
                      <a:pt x="179" y="215"/>
                    </a:cubicBezTo>
                    <a:lnTo>
                      <a:pt x="441" y="60"/>
                    </a:lnTo>
                    <a:cubicBezTo>
                      <a:pt x="382" y="25"/>
                      <a:pt x="322" y="1"/>
                      <a:pt x="274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61"/>
              <p:cNvSpPr/>
              <p:nvPr/>
            </p:nvSpPr>
            <p:spPr>
              <a:xfrm>
                <a:off x="6092237" y="1286118"/>
                <a:ext cx="7078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501" h="370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84" y="203"/>
                      <a:pt x="167" y="274"/>
                      <a:pt x="226" y="369"/>
                    </a:cubicBezTo>
                    <a:lnTo>
                      <a:pt x="500" y="215"/>
                    </a:lnTo>
                    <a:cubicBezTo>
                      <a:pt x="429" y="131"/>
                      <a:pt x="345" y="48"/>
                      <a:pt x="262" y="0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61"/>
              <p:cNvSpPr/>
              <p:nvPr/>
            </p:nvSpPr>
            <p:spPr>
              <a:xfrm>
                <a:off x="6095430" y="1289141"/>
                <a:ext cx="5058" cy="405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87" extrusionOk="0">
                    <a:moveTo>
                      <a:pt x="274" y="1"/>
                    </a:moveTo>
                    <a:lnTo>
                      <a:pt x="0" y="155"/>
                    </a:lnTo>
                    <a:cubicBezTo>
                      <a:pt x="36" y="203"/>
                      <a:pt x="60" y="239"/>
                      <a:pt x="84" y="286"/>
                    </a:cubicBezTo>
                    <a:lnTo>
                      <a:pt x="358" y="132"/>
                    </a:lnTo>
                    <a:cubicBezTo>
                      <a:pt x="334" y="84"/>
                      <a:pt x="298" y="48"/>
                      <a:pt x="274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61"/>
              <p:cNvSpPr/>
              <p:nvPr/>
            </p:nvSpPr>
            <p:spPr>
              <a:xfrm>
                <a:off x="6096603" y="1290992"/>
                <a:ext cx="4563" cy="422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99" extrusionOk="0">
                    <a:moveTo>
                      <a:pt x="275" y="1"/>
                    </a:moveTo>
                    <a:lnTo>
                      <a:pt x="1" y="155"/>
                    </a:lnTo>
                    <a:cubicBezTo>
                      <a:pt x="25" y="203"/>
                      <a:pt x="48" y="251"/>
                      <a:pt x="60" y="298"/>
                    </a:cubicBezTo>
                    <a:lnTo>
                      <a:pt x="322" y="143"/>
                    </a:lnTo>
                    <a:cubicBezTo>
                      <a:pt x="310" y="96"/>
                      <a:pt x="298" y="48"/>
                      <a:pt x="275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61"/>
              <p:cNvSpPr/>
              <p:nvPr/>
            </p:nvSpPr>
            <p:spPr>
              <a:xfrm>
                <a:off x="6096264" y="1293012"/>
                <a:ext cx="5566" cy="9098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44" extrusionOk="0">
                    <a:moveTo>
                      <a:pt x="346" y="0"/>
                    </a:moveTo>
                    <a:lnTo>
                      <a:pt x="84" y="155"/>
                    </a:lnTo>
                    <a:cubicBezTo>
                      <a:pt x="108" y="227"/>
                      <a:pt x="120" y="310"/>
                      <a:pt x="120" y="381"/>
                    </a:cubicBezTo>
                    <a:cubicBezTo>
                      <a:pt x="120" y="512"/>
                      <a:pt x="72" y="596"/>
                      <a:pt x="1" y="643"/>
                    </a:cubicBezTo>
                    <a:lnTo>
                      <a:pt x="263" y="489"/>
                    </a:lnTo>
                    <a:cubicBezTo>
                      <a:pt x="346" y="441"/>
                      <a:pt x="394" y="358"/>
                      <a:pt x="394" y="227"/>
                    </a:cubicBezTo>
                    <a:cubicBezTo>
                      <a:pt x="394" y="155"/>
                      <a:pt x="370" y="72"/>
                      <a:pt x="346" y="0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61"/>
              <p:cNvSpPr/>
              <p:nvPr/>
            </p:nvSpPr>
            <p:spPr>
              <a:xfrm>
                <a:off x="6086346" y="1287517"/>
                <a:ext cx="11613" cy="1504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065" extrusionOk="0">
                    <a:moveTo>
                      <a:pt x="233" y="0"/>
                    </a:moveTo>
                    <a:cubicBezTo>
                      <a:pt x="97" y="0"/>
                      <a:pt x="0" y="108"/>
                      <a:pt x="0" y="294"/>
                    </a:cubicBezTo>
                    <a:cubicBezTo>
                      <a:pt x="0" y="556"/>
                      <a:pt x="179" y="866"/>
                      <a:pt x="405" y="1009"/>
                    </a:cubicBezTo>
                    <a:cubicBezTo>
                      <a:pt x="474" y="1046"/>
                      <a:pt x="538" y="1064"/>
                      <a:pt x="594" y="1064"/>
                    </a:cubicBezTo>
                    <a:cubicBezTo>
                      <a:pt x="732" y="1064"/>
                      <a:pt x="822" y="956"/>
                      <a:pt x="822" y="770"/>
                    </a:cubicBezTo>
                    <a:cubicBezTo>
                      <a:pt x="822" y="508"/>
                      <a:pt x="643" y="187"/>
                      <a:pt x="417" y="56"/>
                    </a:cubicBezTo>
                    <a:cubicBezTo>
                      <a:pt x="352" y="18"/>
                      <a:pt x="289" y="0"/>
                      <a:pt x="233" y="0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61"/>
              <p:cNvSpPr/>
              <p:nvPr/>
            </p:nvSpPr>
            <p:spPr>
              <a:xfrm>
                <a:off x="6074408" y="986724"/>
                <a:ext cx="189407" cy="102099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7227" extrusionOk="0">
                    <a:moveTo>
                      <a:pt x="12841" y="1"/>
                    </a:moveTo>
                    <a:cubicBezTo>
                      <a:pt x="12659" y="1"/>
                      <a:pt x="12492" y="45"/>
                      <a:pt x="12347" y="130"/>
                    </a:cubicBezTo>
                    <a:lnTo>
                      <a:pt x="37" y="7205"/>
                    </a:lnTo>
                    <a:lnTo>
                      <a:pt x="37" y="7205"/>
                    </a:lnTo>
                    <a:cubicBezTo>
                      <a:pt x="171" y="7133"/>
                      <a:pt x="325" y="7095"/>
                      <a:pt x="494" y="7095"/>
                    </a:cubicBezTo>
                    <a:cubicBezTo>
                      <a:pt x="666" y="7095"/>
                      <a:pt x="853" y="7134"/>
                      <a:pt x="1048" y="7214"/>
                    </a:cubicBezTo>
                    <a:lnTo>
                      <a:pt x="13407" y="130"/>
                    </a:lnTo>
                    <a:cubicBezTo>
                      <a:pt x="13208" y="42"/>
                      <a:pt x="13017" y="1"/>
                      <a:pt x="12841" y="1"/>
                    </a:cubicBezTo>
                    <a:close/>
                    <a:moveTo>
                      <a:pt x="37" y="7205"/>
                    </a:moveTo>
                    <a:cubicBezTo>
                      <a:pt x="25" y="7212"/>
                      <a:pt x="12" y="7219"/>
                      <a:pt x="0" y="7226"/>
                    </a:cubicBezTo>
                    <a:lnTo>
                      <a:pt x="37" y="7205"/>
                    </a:lnTo>
                    <a:close/>
                  </a:path>
                </a:pathLst>
              </a:custGeom>
              <a:solidFill>
                <a:srgbClr val="E4BD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61"/>
              <p:cNvSpPr/>
              <p:nvPr/>
            </p:nvSpPr>
            <p:spPr>
              <a:xfrm>
                <a:off x="6089200" y="988391"/>
                <a:ext cx="204227" cy="141134"/>
              </a:xfrm>
              <a:custGeom>
                <a:avLst/>
                <a:gdLst/>
                <a:ahLst/>
                <a:cxnLst/>
                <a:rect l="l" t="t" r="r" b="b"/>
                <a:pathLst>
                  <a:path w="14456" h="9990" extrusionOk="0">
                    <a:moveTo>
                      <a:pt x="12360" y="0"/>
                    </a:moveTo>
                    <a:lnTo>
                      <a:pt x="1" y="7096"/>
                    </a:lnTo>
                    <a:cubicBezTo>
                      <a:pt x="96" y="7132"/>
                      <a:pt x="191" y="7180"/>
                      <a:pt x="275" y="7239"/>
                    </a:cubicBezTo>
                    <a:cubicBezTo>
                      <a:pt x="1180" y="7751"/>
                      <a:pt x="1930" y="8918"/>
                      <a:pt x="2108" y="9990"/>
                    </a:cubicBezTo>
                    <a:lnTo>
                      <a:pt x="14455" y="2905"/>
                    </a:lnTo>
                    <a:cubicBezTo>
                      <a:pt x="14288" y="1822"/>
                      <a:pt x="13538" y="655"/>
                      <a:pt x="12633" y="143"/>
                    </a:cubicBezTo>
                    <a:cubicBezTo>
                      <a:pt x="12538" y="84"/>
                      <a:pt x="12455" y="48"/>
                      <a:pt x="12360" y="0"/>
                    </a:cubicBezTo>
                    <a:close/>
                  </a:path>
                </a:pathLst>
              </a:custGeom>
              <a:solidFill>
                <a:srgbClr val="EFD0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61"/>
              <p:cNvSpPr/>
              <p:nvPr/>
            </p:nvSpPr>
            <p:spPr>
              <a:xfrm>
                <a:off x="6111748" y="1029432"/>
                <a:ext cx="182344" cy="123813"/>
              </a:xfrm>
              <a:custGeom>
                <a:avLst/>
                <a:gdLst/>
                <a:ahLst/>
                <a:cxnLst/>
                <a:rect l="l" t="t" r="r" b="b"/>
                <a:pathLst>
                  <a:path w="12907" h="8764" extrusionOk="0">
                    <a:moveTo>
                      <a:pt x="12859" y="0"/>
                    </a:moveTo>
                    <a:lnTo>
                      <a:pt x="512" y="7085"/>
                    </a:lnTo>
                    <a:cubicBezTo>
                      <a:pt x="536" y="7251"/>
                      <a:pt x="548" y="7406"/>
                      <a:pt x="548" y="7561"/>
                    </a:cubicBezTo>
                    <a:cubicBezTo>
                      <a:pt x="536" y="8144"/>
                      <a:pt x="334" y="8561"/>
                      <a:pt x="0" y="8763"/>
                    </a:cubicBezTo>
                    <a:lnTo>
                      <a:pt x="12359" y="1667"/>
                    </a:lnTo>
                    <a:cubicBezTo>
                      <a:pt x="12692" y="1465"/>
                      <a:pt x="12895" y="1060"/>
                      <a:pt x="12907" y="465"/>
                    </a:cubicBezTo>
                    <a:cubicBezTo>
                      <a:pt x="12907" y="310"/>
                      <a:pt x="12895" y="155"/>
                      <a:pt x="12859" y="0"/>
                    </a:cubicBezTo>
                    <a:close/>
                  </a:path>
                </a:pathLst>
              </a:custGeom>
              <a:solidFill>
                <a:srgbClr val="E4BD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61"/>
              <p:cNvSpPr/>
              <p:nvPr/>
            </p:nvSpPr>
            <p:spPr>
              <a:xfrm>
                <a:off x="6066497" y="1087031"/>
                <a:ext cx="52992" cy="67953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4810" extrusionOk="0">
                    <a:moveTo>
                      <a:pt x="1046" y="1"/>
                    </a:moveTo>
                    <a:cubicBezTo>
                      <a:pt x="436" y="1"/>
                      <a:pt x="12" y="483"/>
                      <a:pt x="12" y="1317"/>
                    </a:cubicBezTo>
                    <a:cubicBezTo>
                      <a:pt x="1" y="2508"/>
                      <a:pt x="834" y="3948"/>
                      <a:pt x="1870" y="4555"/>
                    </a:cubicBezTo>
                    <a:cubicBezTo>
                      <a:pt x="2170" y="4728"/>
                      <a:pt x="2455" y="4810"/>
                      <a:pt x="2707" y="4810"/>
                    </a:cubicBezTo>
                    <a:cubicBezTo>
                      <a:pt x="3325" y="4810"/>
                      <a:pt x="3751" y="4321"/>
                      <a:pt x="3751" y="3484"/>
                    </a:cubicBezTo>
                    <a:cubicBezTo>
                      <a:pt x="3751" y="2293"/>
                      <a:pt x="2918" y="853"/>
                      <a:pt x="1882" y="257"/>
                    </a:cubicBezTo>
                    <a:cubicBezTo>
                      <a:pt x="1582" y="83"/>
                      <a:pt x="1298" y="1"/>
                      <a:pt x="1046" y="1"/>
                    </a:cubicBezTo>
                    <a:close/>
                  </a:path>
                </a:pathLst>
              </a:custGeom>
              <a:solidFill>
                <a:srgbClr val="A58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61"/>
              <p:cNvSpPr/>
              <p:nvPr/>
            </p:nvSpPr>
            <p:spPr>
              <a:xfrm>
                <a:off x="6082475" y="1143301"/>
                <a:ext cx="41563" cy="27266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1930" extrusionOk="0">
                    <a:moveTo>
                      <a:pt x="2941" y="1"/>
                    </a:moveTo>
                    <a:lnTo>
                      <a:pt x="144" y="1632"/>
                    </a:lnTo>
                    <a:cubicBezTo>
                      <a:pt x="144" y="1774"/>
                      <a:pt x="85" y="1880"/>
                      <a:pt x="3" y="1929"/>
                    </a:cubicBezTo>
                    <a:lnTo>
                      <a:pt x="3" y="1929"/>
                    </a:lnTo>
                    <a:lnTo>
                      <a:pt x="2799" y="310"/>
                    </a:lnTo>
                    <a:cubicBezTo>
                      <a:pt x="2894" y="263"/>
                      <a:pt x="2941" y="156"/>
                      <a:pt x="2941" y="1"/>
                    </a:cubicBezTo>
                    <a:close/>
                    <a:moveTo>
                      <a:pt x="3" y="1929"/>
                    </a:moveTo>
                    <a:lnTo>
                      <a:pt x="1" y="1930"/>
                    </a:lnTo>
                    <a:cubicBezTo>
                      <a:pt x="1" y="1929"/>
                      <a:pt x="2" y="1929"/>
                      <a:pt x="3" y="1929"/>
                    </a:cubicBezTo>
                    <a:close/>
                  </a:path>
                </a:pathLst>
              </a:custGeom>
              <a:solidFill>
                <a:srgbClr val="FEEB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61"/>
              <p:cNvSpPr/>
              <p:nvPr/>
            </p:nvSpPr>
            <p:spPr>
              <a:xfrm>
                <a:off x="6042437" y="1077805"/>
                <a:ext cx="44431" cy="23974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1697" extrusionOk="0">
                    <a:moveTo>
                      <a:pt x="2915" y="1"/>
                    </a:moveTo>
                    <a:cubicBezTo>
                      <a:pt x="2871" y="1"/>
                      <a:pt x="2832" y="10"/>
                      <a:pt x="2799" y="29"/>
                    </a:cubicBezTo>
                    <a:lnTo>
                      <a:pt x="1" y="1660"/>
                    </a:lnTo>
                    <a:cubicBezTo>
                      <a:pt x="37" y="1640"/>
                      <a:pt x="79" y="1628"/>
                      <a:pt x="127" y="1628"/>
                    </a:cubicBezTo>
                    <a:cubicBezTo>
                      <a:pt x="189" y="1628"/>
                      <a:pt x="260" y="1649"/>
                      <a:pt x="334" y="1696"/>
                    </a:cubicBezTo>
                    <a:lnTo>
                      <a:pt x="3144" y="65"/>
                    </a:lnTo>
                    <a:cubicBezTo>
                      <a:pt x="3058" y="22"/>
                      <a:pt x="2981" y="1"/>
                      <a:pt x="2915" y="1"/>
                    </a:cubicBezTo>
                    <a:close/>
                  </a:path>
                </a:pathLst>
              </a:custGeom>
              <a:solidFill>
                <a:srgbClr val="FEEE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61"/>
              <p:cNvSpPr/>
              <p:nvPr/>
            </p:nvSpPr>
            <p:spPr>
              <a:xfrm>
                <a:off x="6084495" y="1108151"/>
                <a:ext cx="39712" cy="5821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4121" extrusionOk="0">
                    <a:moveTo>
                      <a:pt x="2810" y="0"/>
                    </a:moveTo>
                    <a:lnTo>
                      <a:pt x="12" y="1620"/>
                    </a:lnTo>
                    <a:lnTo>
                      <a:pt x="1" y="4120"/>
                    </a:lnTo>
                    <a:lnTo>
                      <a:pt x="2798" y="2489"/>
                    </a:lnTo>
                    <a:lnTo>
                      <a:pt x="2810" y="0"/>
                    </a:lnTo>
                    <a:close/>
                  </a:path>
                </a:pathLst>
              </a:custGeom>
              <a:solidFill>
                <a:srgbClr val="FEEB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61"/>
              <p:cNvSpPr/>
              <p:nvPr/>
            </p:nvSpPr>
            <p:spPr>
              <a:xfrm>
                <a:off x="6047156" y="1078709"/>
                <a:ext cx="70327" cy="4073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883" extrusionOk="0">
                    <a:moveTo>
                      <a:pt x="2810" y="1"/>
                    </a:moveTo>
                    <a:lnTo>
                      <a:pt x="0" y="1632"/>
                    </a:lnTo>
                    <a:lnTo>
                      <a:pt x="2167" y="2882"/>
                    </a:lnTo>
                    <a:lnTo>
                      <a:pt x="4977" y="1251"/>
                    </a:lnTo>
                    <a:lnTo>
                      <a:pt x="2810" y="1"/>
                    </a:lnTo>
                    <a:close/>
                  </a:path>
                </a:pathLst>
              </a:custGeom>
              <a:solidFill>
                <a:srgbClr val="FFF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61"/>
              <p:cNvSpPr/>
              <p:nvPr/>
            </p:nvSpPr>
            <p:spPr>
              <a:xfrm>
                <a:off x="6077771" y="1096383"/>
                <a:ext cx="46437" cy="3465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2453" extrusionOk="0">
                    <a:moveTo>
                      <a:pt x="2810" y="0"/>
                    </a:moveTo>
                    <a:lnTo>
                      <a:pt x="0" y="1631"/>
                    </a:lnTo>
                    <a:cubicBezTo>
                      <a:pt x="274" y="1786"/>
                      <a:pt x="488" y="2155"/>
                      <a:pt x="477" y="2453"/>
                    </a:cubicBezTo>
                    <a:lnTo>
                      <a:pt x="3286" y="833"/>
                    </a:lnTo>
                    <a:cubicBezTo>
                      <a:pt x="3286" y="524"/>
                      <a:pt x="3072" y="155"/>
                      <a:pt x="2810" y="0"/>
                    </a:cubicBezTo>
                    <a:close/>
                  </a:path>
                </a:pathLst>
              </a:custGeom>
              <a:solidFill>
                <a:srgbClr val="FEEE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61"/>
              <p:cNvSpPr/>
              <p:nvPr/>
            </p:nvSpPr>
            <p:spPr>
              <a:xfrm>
                <a:off x="6040262" y="1100805"/>
                <a:ext cx="44247" cy="70284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4975" extrusionOk="0">
                    <a:moveTo>
                      <a:pt x="273" y="0"/>
                    </a:moveTo>
                    <a:cubicBezTo>
                      <a:pt x="118" y="0"/>
                      <a:pt x="12" y="124"/>
                      <a:pt x="12" y="342"/>
                    </a:cubicBezTo>
                    <a:lnTo>
                      <a:pt x="0" y="2830"/>
                    </a:lnTo>
                    <a:cubicBezTo>
                      <a:pt x="0" y="3140"/>
                      <a:pt x="214" y="3509"/>
                      <a:pt x="476" y="3652"/>
                    </a:cubicBezTo>
                    <a:lnTo>
                      <a:pt x="2643" y="4914"/>
                    </a:lnTo>
                    <a:cubicBezTo>
                      <a:pt x="2722" y="4955"/>
                      <a:pt x="2795" y="4974"/>
                      <a:pt x="2860" y="4974"/>
                    </a:cubicBezTo>
                    <a:cubicBezTo>
                      <a:pt x="3022" y="4974"/>
                      <a:pt x="3132" y="4853"/>
                      <a:pt x="3132" y="4640"/>
                    </a:cubicBezTo>
                    <a:lnTo>
                      <a:pt x="3132" y="2140"/>
                    </a:lnTo>
                    <a:cubicBezTo>
                      <a:pt x="3132" y="1842"/>
                      <a:pt x="2929" y="1473"/>
                      <a:pt x="2655" y="1318"/>
                    </a:cubicBezTo>
                    <a:lnTo>
                      <a:pt x="488" y="68"/>
                    </a:lnTo>
                    <a:cubicBezTo>
                      <a:pt x="411" y="22"/>
                      <a:pt x="337" y="0"/>
                      <a:pt x="273" y="0"/>
                    </a:cubicBezTo>
                    <a:close/>
                  </a:path>
                </a:pathLst>
              </a:custGeom>
              <a:solidFill>
                <a:srgbClr val="CDAB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61"/>
              <p:cNvSpPr/>
              <p:nvPr/>
            </p:nvSpPr>
            <p:spPr>
              <a:xfrm>
                <a:off x="6042437" y="1102938"/>
                <a:ext cx="40051" cy="66117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4680" extrusionOk="0">
                    <a:moveTo>
                      <a:pt x="120" y="0"/>
                    </a:moveTo>
                    <a:cubicBezTo>
                      <a:pt x="25" y="0"/>
                      <a:pt x="1" y="119"/>
                      <a:pt x="1" y="191"/>
                    </a:cubicBezTo>
                    <a:lnTo>
                      <a:pt x="1" y="2679"/>
                    </a:lnTo>
                    <a:cubicBezTo>
                      <a:pt x="1" y="2929"/>
                      <a:pt x="180" y="3251"/>
                      <a:pt x="406" y="3382"/>
                    </a:cubicBezTo>
                    <a:lnTo>
                      <a:pt x="2573" y="4632"/>
                    </a:lnTo>
                    <a:cubicBezTo>
                      <a:pt x="2632" y="4668"/>
                      <a:pt x="2680" y="4680"/>
                      <a:pt x="2716" y="4680"/>
                    </a:cubicBezTo>
                    <a:cubicBezTo>
                      <a:pt x="2811" y="4680"/>
                      <a:pt x="2835" y="4560"/>
                      <a:pt x="2823" y="4489"/>
                    </a:cubicBezTo>
                    <a:lnTo>
                      <a:pt x="2835" y="1989"/>
                    </a:lnTo>
                    <a:cubicBezTo>
                      <a:pt x="2835" y="1739"/>
                      <a:pt x="2656" y="1417"/>
                      <a:pt x="2430" y="1298"/>
                    </a:cubicBezTo>
                    <a:lnTo>
                      <a:pt x="263" y="48"/>
                    </a:lnTo>
                    <a:cubicBezTo>
                      <a:pt x="203" y="0"/>
                      <a:pt x="156" y="0"/>
                      <a:pt x="120" y="0"/>
                    </a:cubicBezTo>
                    <a:close/>
                  </a:path>
                </a:pathLst>
              </a:custGeom>
              <a:solidFill>
                <a:srgbClr val="E9C5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61"/>
              <p:cNvSpPr/>
              <p:nvPr/>
            </p:nvSpPr>
            <p:spPr>
              <a:xfrm>
                <a:off x="6052030" y="1123861"/>
                <a:ext cx="20866" cy="2663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1885" extrusionOk="0">
                    <a:moveTo>
                      <a:pt x="410" y="0"/>
                    </a:moveTo>
                    <a:cubicBezTo>
                      <a:pt x="173" y="0"/>
                      <a:pt x="13" y="192"/>
                      <a:pt x="13" y="520"/>
                    </a:cubicBezTo>
                    <a:cubicBezTo>
                      <a:pt x="1" y="984"/>
                      <a:pt x="334" y="1555"/>
                      <a:pt x="739" y="1782"/>
                    </a:cubicBezTo>
                    <a:cubicBezTo>
                      <a:pt x="858" y="1852"/>
                      <a:pt x="969" y="1885"/>
                      <a:pt x="1067" y="1885"/>
                    </a:cubicBezTo>
                    <a:cubicBezTo>
                      <a:pt x="1305" y="1885"/>
                      <a:pt x="1465" y="1693"/>
                      <a:pt x="1465" y="1365"/>
                    </a:cubicBezTo>
                    <a:cubicBezTo>
                      <a:pt x="1477" y="901"/>
                      <a:pt x="1144" y="341"/>
                      <a:pt x="739" y="103"/>
                    </a:cubicBezTo>
                    <a:cubicBezTo>
                      <a:pt x="620" y="33"/>
                      <a:pt x="508" y="0"/>
                      <a:pt x="410" y="0"/>
                    </a:cubicBezTo>
                    <a:close/>
                  </a:path>
                </a:pathLst>
              </a:custGeom>
              <a:solidFill>
                <a:srgbClr val="CDAB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61"/>
              <p:cNvSpPr/>
              <p:nvPr/>
            </p:nvSpPr>
            <p:spPr>
              <a:xfrm>
                <a:off x="6066836" y="942589"/>
                <a:ext cx="236678" cy="162876"/>
              </a:xfrm>
              <a:custGeom>
                <a:avLst/>
                <a:gdLst/>
                <a:ahLst/>
                <a:cxnLst/>
                <a:rect l="l" t="t" r="r" b="b"/>
                <a:pathLst>
                  <a:path w="16753" h="11529" extrusionOk="0">
                    <a:moveTo>
                      <a:pt x="13858" y="1"/>
                    </a:moveTo>
                    <a:cubicBezTo>
                      <a:pt x="12982" y="1"/>
                      <a:pt x="12141" y="252"/>
                      <a:pt x="11526" y="706"/>
                    </a:cubicBezTo>
                    <a:cubicBezTo>
                      <a:pt x="10252" y="1659"/>
                      <a:pt x="9644" y="2552"/>
                      <a:pt x="9061" y="3409"/>
                    </a:cubicBezTo>
                    <a:cubicBezTo>
                      <a:pt x="8192" y="4707"/>
                      <a:pt x="7442" y="5826"/>
                      <a:pt x="4572" y="6802"/>
                    </a:cubicBezTo>
                    <a:cubicBezTo>
                      <a:pt x="2084" y="7659"/>
                      <a:pt x="1000" y="8886"/>
                      <a:pt x="524" y="9779"/>
                    </a:cubicBezTo>
                    <a:cubicBezTo>
                      <a:pt x="0" y="10743"/>
                      <a:pt x="84" y="11493"/>
                      <a:pt x="84" y="11529"/>
                    </a:cubicBezTo>
                    <a:lnTo>
                      <a:pt x="215" y="11505"/>
                    </a:lnTo>
                    <a:cubicBezTo>
                      <a:pt x="215" y="11505"/>
                      <a:pt x="131" y="10767"/>
                      <a:pt x="631" y="9838"/>
                    </a:cubicBezTo>
                    <a:cubicBezTo>
                      <a:pt x="1096" y="8969"/>
                      <a:pt x="2167" y="7767"/>
                      <a:pt x="4620" y="6933"/>
                    </a:cubicBezTo>
                    <a:cubicBezTo>
                      <a:pt x="7525" y="5933"/>
                      <a:pt x="8323" y="4742"/>
                      <a:pt x="9168" y="3480"/>
                    </a:cubicBezTo>
                    <a:cubicBezTo>
                      <a:pt x="9752" y="2635"/>
                      <a:pt x="10347" y="1754"/>
                      <a:pt x="11609" y="813"/>
                    </a:cubicBezTo>
                    <a:cubicBezTo>
                      <a:pt x="12192" y="372"/>
                      <a:pt x="12997" y="130"/>
                      <a:pt x="13844" y="130"/>
                    </a:cubicBezTo>
                    <a:cubicBezTo>
                      <a:pt x="14069" y="130"/>
                      <a:pt x="14298" y="147"/>
                      <a:pt x="14526" y="182"/>
                    </a:cubicBezTo>
                    <a:cubicBezTo>
                      <a:pt x="15443" y="313"/>
                      <a:pt x="16229" y="730"/>
                      <a:pt x="16657" y="1313"/>
                    </a:cubicBezTo>
                    <a:lnTo>
                      <a:pt x="16752" y="1242"/>
                    </a:lnTo>
                    <a:cubicBezTo>
                      <a:pt x="16312" y="623"/>
                      <a:pt x="15502" y="194"/>
                      <a:pt x="14538" y="51"/>
                    </a:cubicBezTo>
                    <a:cubicBezTo>
                      <a:pt x="14311" y="17"/>
                      <a:pt x="14083" y="1"/>
                      <a:pt x="13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61"/>
              <p:cNvSpPr/>
              <p:nvPr/>
            </p:nvSpPr>
            <p:spPr>
              <a:xfrm>
                <a:off x="6075242" y="946587"/>
                <a:ext cx="233146" cy="156533"/>
              </a:xfrm>
              <a:custGeom>
                <a:avLst/>
                <a:gdLst/>
                <a:ahLst/>
                <a:cxnLst/>
                <a:rect l="l" t="t" r="r" b="b"/>
                <a:pathLst>
                  <a:path w="16503" h="11080" extrusionOk="0">
                    <a:moveTo>
                      <a:pt x="15031" y="0"/>
                    </a:moveTo>
                    <a:cubicBezTo>
                      <a:pt x="14933" y="0"/>
                      <a:pt x="14832" y="6"/>
                      <a:pt x="14729" y="18"/>
                    </a:cubicBezTo>
                    <a:cubicBezTo>
                      <a:pt x="12859" y="245"/>
                      <a:pt x="10800" y="2376"/>
                      <a:pt x="10323" y="3150"/>
                    </a:cubicBezTo>
                    <a:cubicBezTo>
                      <a:pt x="9704" y="4174"/>
                      <a:pt x="6668" y="5400"/>
                      <a:pt x="3120" y="6079"/>
                    </a:cubicBezTo>
                    <a:cubicBezTo>
                      <a:pt x="1263" y="6436"/>
                      <a:pt x="560" y="7781"/>
                      <a:pt x="286" y="8841"/>
                    </a:cubicBezTo>
                    <a:cubicBezTo>
                      <a:pt x="1" y="9984"/>
                      <a:pt x="144" y="11067"/>
                      <a:pt x="144" y="11079"/>
                    </a:cubicBezTo>
                    <a:lnTo>
                      <a:pt x="275" y="11055"/>
                    </a:lnTo>
                    <a:cubicBezTo>
                      <a:pt x="275" y="11044"/>
                      <a:pt x="132" y="9996"/>
                      <a:pt x="405" y="8877"/>
                    </a:cubicBezTo>
                    <a:cubicBezTo>
                      <a:pt x="786" y="7376"/>
                      <a:pt x="1703" y="6484"/>
                      <a:pt x="3144" y="6210"/>
                    </a:cubicBezTo>
                    <a:cubicBezTo>
                      <a:pt x="6787" y="5519"/>
                      <a:pt x="9788" y="4281"/>
                      <a:pt x="10431" y="3221"/>
                    </a:cubicBezTo>
                    <a:cubicBezTo>
                      <a:pt x="10895" y="2459"/>
                      <a:pt x="12919" y="364"/>
                      <a:pt x="14753" y="149"/>
                    </a:cubicBezTo>
                    <a:cubicBezTo>
                      <a:pt x="14853" y="137"/>
                      <a:pt x="14951" y="130"/>
                      <a:pt x="15047" y="130"/>
                    </a:cubicBezTo>
                    <a:cubicBezTo>
                      <a:pt x="15576" y="130"/>
                      <a:pt x="16034" y="324"/>
                      <a:pt x="16407" y="697"/>
                    </a:cubicBezTo>
                    <a:lnTo>
                      <a:pt x="16503" y="602"/>
                    </a:lnTo>
                    <a:cubicBezTo>
                      <a:pt x="16096" y="206"/>
                      <a:pt x="15603" y="0"/>
                      <a:pt x="15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61"/>
              <p:cNvSpPr/>
              <p:nvPr/>
            </p:nvSpPr>
            <p:spPr>
              <a:xfrm>
                <a:off x="6067344" y="1104535"/>
                <a:ext cx="3207" cy="152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08" extrusionOk="0">
                    <a:moveTo>
                      <a:pt x="115" y="1"/>
                    </a:moveTo>
                    <a:cubicBezTo>
                      <a:pt x="89" y="1"/>
                      <a:pt x="66" y="6"/>
                      <a:pt x="48" y="18"/>
                    </a:cubicBezTo>
                    <a:cubicBezTo>
                      <a:pt x="0" y="30"/>
                      <a:pt x="0" y="78"/>
                      <a:pt x="48" y="90"/>
                    </a:cubicBezTo>
                    <a:cubicBezTo>
                      <a:pt x="66" y="102"/>
                      <a:pt x="89" y="108"/>
                      <a:pt x="115" y="108"/>
                    </a:cubicBezTo>
                    <a:cubicBezTo>
                      <a:pt x="140" y="108"/>
                      <a:pt x="167" y="102"/>
                      <a:pt x="191" y="90"/>
                    </a:cubicBezTo>
                    <a:cubicBezTo>
                      <a:pt x="226" y="78"/>
                      <a:pt x="226" y="30"/>
                      <a:pt x="191" y="18"/>
                    </a:cubicBezTo>
                    <a:cubicBezTo>
                      <a:pt x="167" y="6"/>
                      <a:pt x="140" y="1"/>
                      <a:pt x="115" y="1"/>
                    </a:cubicBezTo>
                    <a:close/>
                  </a:path>
                </a:pathLst>
              </a:custGeom>
              <a:solidFill>
                <a:srgbClr val="ED1C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61"/>
              <p:cNvSpPr/>
              <p:nvPr/>
            </p:nvSpPr>
            <p:spPr>
              <a:xfrm>
                <a:off x="6076584" y="1102006"/>
                <a:ext cx="3221" cy="169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120" extrusionOk="0">
                    <a:moveTo>
                      <a:pt x="113" y="1"/>
                    </a:moveTo>
                    <a:cubicBezTo>
                      <a:pt x="87" y="1"/>
                      <a:pt x="60" y="7"/>
                      <a:pt x="37" y="19"/>
                    </a:cubicBezTo>
                    <a:cubicBezTo>
                      <a:pt x="1" y="43"/>
                      <a:pt x="1" y="78"/>
                      <a:pt x="37" y="102"/>
                    </a:cubicBezTo>
                    <a:cubicBezTo>
                      <a:pt x="60" y="114"/>
                      <a:pt x="87" y="120"/>
                      <a:pt x="113" y="120"/>
                    </a:cubicBezTo>
                    <a:cubicBezTo>
                      <a:pt x="138" y="120"/>
                      <a:pt x="162" y="114"/>
                      <a:pt x="180" y="102"/>
                    </a:cubicBezTo>
                    <a:cubicBezTo>
                      <a:pt x="227" y="78"/>
                      <a:pt x="227" y="43"/>
                      <a:pt x="180" y="19"/>
                    </a:cubicBezTo>
                    <a:cubicBezTo>
                      <a:pt x="162" y="7"/>
                      <a:pt x="138" y="1"/>
                      <a:pt x="113" y="1"/>
                    </a:cubicBezTo>
                    <a:close/>
                  </a:path>
                </a:pathLst>
              </a:custGeom>
              <a:solidFill>
                <a:srgbClr val="009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61"/>
              <p:cNvSpPr/>
              <p:nvPr/>
            </p:nvSpPr>
            <p:spPr>
              <a:xfrm>
                <a:off x="6300974" y="959458"/>
                <a:ext cx="2882" cy="1526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08" extrusionOk="0">
                    <a:moveTo>
                      <a:pt x="96" y="0"/>
                    </a:moveTo>
                    <a:cubicBezTo>
                      <a:pt x="48" y="0"/>
                      <a:pt x="1" y="24"/>
                      <a:pt x="1" y="48"/>
                    </a:cubicBezTo>
                    <a:cubicBezTo>
                      <a:pt x="1" y="84"/>
                      <a:pt x="48" y="108"/>
                      <a:pt x="96" y="108"/>
                    </a:cubicBezTo>
                    <a:cubicBezTo>
                      <a:pt x="156" y="108"/>
                      <a:pt x="203" y="84"/>
                      <a:pt x="203" y="48"/>
                    </a:cubicBezTo>
                    <a:cubicBezTo>
                      <a:pt x="203" y="24"/>
                      <a:pt x="156" y="0"/>
                      <a:pt x="96" y="0"/>
                    </a:cubicBezTo>
                    <a:close/>
                  </a:path>
                </a:pathLst>
              </a:custGeom>
              <a:solidFill>
                <a:srgbClr val="ED1C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61"/>
              <p:cNvSpPr/>
              <p:nvPr/>
            </p:nvSpPr>
            <p:spPr>
              <a:xfrm>
                <a:off x="6306357" y="954908"/>
                <a:ext cx="2882" cy="169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20" extrusionOk="0">
                    <a:moveTo>
                      <a:pt x="108" y="1"/>
                    </a:moveTo>
                    <a:cubicBezTo>
                      <a:pt x="48" y="1"/>
                      <a:pt x="1" y="25"/>
                      <a:pt x="1" y="60"/>
                    </a:cubicBezTo>
                    <a:cubicBezTo>
                      <a:pt x="1" y="96"/>
                      <a:pt x="48" y="120"/>
                      <a:pt x="108" y="120"/>
                    </a:cubicBezTo>
                    <a:cubicBezTo>
                      <a:pt x="168" y="120"/>
                      <a:pt x="203" y="96"/>
                      <a:pt x="203" y="60"/>
                    </a:cubicBezTo>
                    <a:cubicBezTo>
                      <a:pt x="203" y="25"/>
                      <a:pt x="168" y="1"/>
                      <a:pt x="108" y="1"/>
                    </a:cubicBezTo>
                    <a:close/>
                  </a:path>
                </a:pathLst>
              </a:custGeom>
              <a:solidFill>
                <a:srgbClr val="0094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4" name="Google Shape;1734;p61"/>
            <p:cNvSpPr/>
            <p:nvPr/>
          </p:nvSpPr>
          <p:spPr>
            <a:xfrm>
              <a:off x="7357657" y="581789"/>
              <a:ext cx="235351" cy="345010"/>
            </a:xfrm>
            <a:custGeom>
              <a:avLst/>
              <a:gdLst/>
              <a:ahLst/>
              <a:cxnLst/>
              <a:rect l="l" t="t" r="r" b="b"/>
              <a:pathLst>
                <a:path w="2811" h="4121" extrusionOk="0">
                  <a:moveTo>
                    <a:pt x="2810" y="0"/>
                  </a:moveTo>
                  <a:lnTo>
                    <a:pt x="12" y="1620"/>
                  </a:lnTo>
                  <a:lnTo>
                    <a:pt x="1" y="4120"/>
                  </a:lnTo>
                  <a:lnTo>
                    <a:pt x="2798" y="2489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EEB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19924431_6742101402579632_8854239772752495054_n">
            <a:hlinkClick r:id="" action="ppaction://media"/>
            <a:extLst>
              <a:ext uri="{FF2B5EF4-FFF2-40B4-BE49-F238E27FC236}">
                <a16:creationId xmlns:a16="http://schemas.microsoft.com/office/drawing/2014/main" id="{149FC912-5C73-49CD-A2CD-8B316A1B23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8830" y="152618"/>
            <a:ext cx="5568463" cy="441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177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7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244" name="Google Shape;2244;p72"/>
          <p:cNvSpPr txBox="1">
            <a:spLocks noGrp="1"/>
          </p:cNvSpPr>
          <p:nvPr>
            <p:ph type="subTitle" idx="1"/>
          </p:nvPr>
        </p:nvSpPr>
        <p:spPr>
          <a:xfrm>
            <a:off x="408172" y="1342410"/>
            <a:ext cx="4776886" cy="2372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fr-FR" sz="1800" dirty="0"/>
              <a:t>En conclusion, ce projet de système de verrouillage de porte Arduino démontre la fusion réussie de l'électronique et de l'automatisation pour créer une solution intelligente et sécurisée.</a:t>
            </a:r>
            <a:endParaRPr sz="1800" dirty="0"/>
          </a:p>
        </p:txBody>
      </p:sp>
      <p:grpSp>
        <p:nvGrpSpPr>
          <p:cNvPr id="2245" name="Google Shape;2245;p72"/>
          <p:cNvGrpSpPr/>
          <p:nvPr/>
        </p:nvGrpSpPr>
        <p:grpSpPr>
          <a:xfrm flipH="1">
            <a:off x="5520696" y="1538006"/>
            <a:ext cx="2629957" cy="2618011"/>
            <a:chOff x="363497" y="2738356"/>
            <a:chExt cx="2243608" cy="2233416"/>
          </a:xfrm>
        </p:grpSpPr>
        <p:sp>
          <p:nvSpPr>
            <p:cNvPr id="2246" name="Google Shape;2246;p72"/>
            <p:cNvSpPr/>
            <p:nvPr/>
          </p:nvSpPr>
          <p:spPr>
            <a:xfrm>
              <a:off x="1568285" y="3523570"/>
              <a:ext cx="122953" cy="239180"/>
            </a:xfrm>
            <a:custGeom>
              <a:avLst/>
              <a:gdLst/>
              <a:ahLst/>
              <a:cxnLst/>
              <a:rect l="l" t="t" r="r" b="b"/>
              <a:pathLst>
                <a:path w="3433" h="6991" extrusionOk="0">
                  <a:moveTo>
                    <a:pt x="608" y="0"/>
                  </a:moveTo>
                  <a:cubicBezTo>
                    <a:pt x="189" y="0"/>
                    <a:pt x="1" y="480"/>
                    <a:pt x="198" y="1096"/>
                  </a:cubicBezTo>
                  <a:lnTo>
                    <a:pt x="1925" y="6014"/>
                  </a:lnTo>
                  <a:cubicBezTo>
                    <a:pt x="2056" y="6395"/>
                    <a:pt x="2318" y="6728"/>
                    <a:pt x="2592" y="6895"/>
                  </a:cubicBezTo>
                  <a:cubicBezTo>
                    <a:pt x="2699" y="6954"/>
                    <a:pt x="2806" y="6990"/>
                    <a:pt x="2901" y="6990"/>
                  </a:cubicBezTo>
                  <a:cubicBezTo>
                    <a:pt x="2911" y="6991"/>
                    <a:pt x="2921" y="6991"/>
                    <a:pt x="2931" y="6991"/>
                  </a:cubicBezTo>
                  <a:cubicBezTo>
                    <a:pt x="3279" y="6991"/>
                    <a:pt x="3432" y="6583"/>
                    <a:pt x="3270" y="6073"/>
                  </a:cubicBezTo>
                  <a:lnTo>
                    <a:pt x="1806" y="1168"/>
                  </a:lnTo>
                  <a:cubicBezTo>
                    <a:pt x="1663" y="715"/>
                    <a:pt x="1341" y="310"/>
                    <a:pt x="1008" y="120"/>
                  </a:cubicBezTo>
                  <a:cubicBezTo>
                    <a:pt x="889" y="49"/>
                    <a:pt x="758" y="1"/>
                    <a:pt x="639" y="1"/>
                  </a:cubicBezTo>
                  <a:cubicBezTo>
                    <a:pt x="629" y="0"/>
                    <a:pt x="618" y="0"/>
                    <a:pt x="608" y="0"/>
                  </a:cubicBezTo>
                  <a:close/>
                </a:path>
              </a:pathLst>
            </a:custGeom>
            <a:solidFill>
              <a:srgbClr val="002F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2"/>
            <p:cNvSpPr/>
            <p:nvPr/>
          </p:nvSpPr>
          <p:spPr>
            <a:xfrm>
              <a:off x="1480166" y="3286205"/>
              <a:ext cx="251359" cy="276095"/>
            </a:xfrm>
            <a:custGeom>
              <a:avLst/>
              <a:gdLst/>
              <a:ahLst/>
              <a:cxnLst/>
              <a:rect l="l" t="t" r="r" b="b"/>
              <a:pathLst>
                <a:path w="7347" h="8070" extrusionOk="0">
                  <a:moveTo>
                    <a:pt x="807" y="0"/>
                  </a:moveTo>
                  <a:cubicBezTo>
                    <a:pt x="572" y="0"/>
                    <a:pt x="375" y="113"/>
                    <a:pt x="262" y="339"/>
                  </a:cubicBezTo>
                  <a:cubicBezTo>
                    <a:pt x="0" y="875"/>
                    <a:pt x="262" y="1815"/>
                    <a:pt x="857" y="2458"/>
                  </a:cubicBezTo>
                  <a:cubicBezTo>
                    <a:pt x="1072" y="2685"/>
                    <a:pt x="5251" y="6887"/>
                    <a:pt x="5989" y="7661"/>
                  </a:cubicBezTo>
                  <a:cubicBezTo>
                    <a:pt x="6096" y="7780"/>
                    <a:pt x="6215" y="7876"/>
                    <a:pt x="6334" y="7947"/>
                  </a:cubicBezTo>
                  <a:cubicBezTo>
                    <a:pt x="6479" y="8027"/>
                    <a:pt x="6620" y="8069"/>
                    <a:pt x="6745" y="8069"/>
                  </a:cubicBezTo>
                  <a:cubicBezTo>
                    <a:pt x="6918" y="8069"/>
                    <a:pt x="7061" y="7989"/>
                    <a:pt x="7144" y="7816"/>
                  </a:cubicBezTo>
                  <a:cubicBezTo>
                    <a:pt x="7346" y="7423"/>
                    <a:pt x="7132" y="6721"/>
                    <a:pt x="6703" y="6233"/>
                  </a:cubicBezTo>
                  <a:cubicBezTo>
                    <a:pt x="5977" y="5423"/>
                    <a:pt x="2012" y="791"/>
                    <a:pt x="1810" y="541"/>
                  </a:cubicBezTo>
                  <a:cubicBezTo>
                    <a:pt x="1655" y="387"/>
                    <a:pt x="1489" y="256"/>
                    <a:pt x="1334" y="160"/>
                  </a:cubicBezTo>
                  <a:cubicBezTo>
                    <a:pt x="1149" y="54"/>
                    <a:pt x="969" y="0"/>
                    <a:pt x="807" y="0"/>
                  </a:cubicBezTo>
                  <a:close/>
                </a:path>
              </a:pathLst>
            </a:custGeom>
            <a:solidFill>
              <a:srgbClr val="00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2"/>
            <p:cNvSpPr/>
            <p:nvPr/>
          </p:nvSpPr>
          <p:spPr>
            <a:xfrm>
              <a:off x="1350829" y="3340998"/>
              <a:ext cx="250949" cy="276061"/>
            </a:xfrm>
            <a:custGeom>
              <a:avLst/>
              <a:gdLst/>
              <a:ahLst/>
              <a:cxnLst/>
              <a:rect l="l" t="t" r="r" b="b"/>
              <a:pathLst>
                <a:path w="7335" h="8069" extrusionOk="0">
                  <a:moveTo>
                    <a:pt x="808" y="0"/>
                  </a:moveTo>
                  <a:cubicBezTo>
                    <a:pt x="572" y="0"/>
                    <a:pt x="375" y="112"/>
                    <a:pt x="262" y="345"/>
                  </a:cubicBezTo>
                  <a:cubicBezTo>
                    <a:pt x="0" y="869"/>
                    <a:pt x="262" y="1821"/>
                    <a:pt x="857" y="2452"/>
                  </a:cubicBezTo>
                  <a:cubicBezTo>
                    <a:pt x="1072" y="2678"/>
                    <a:pt x="5251" y="6893"/>
                    <a:pt x="5989" y="7667"/>
                  </a:cubicBezTo>
                  <a:cubicBezTo>
                    <a:pt x="6096" y="7786"/>
                    <a:pt x="6215" y="7881"/>
                    <a:pt x="6334" y="7941"/>
                  </a:cubicBezTo>
                  <a:cubicBezTo>
                    <a:pt x="6478" y="8025"/>
                    <a:pt x="6618" y="8068"/>
                    <a:pt x="6742" y="8068"/>
                  </a:cubicBezTo>
                  <a:cubicBezTo>
                    <a:pt x="6916" y="8068"/>
                    <a:pt x="7060" y="7984"/>
                    <a:pt x="7144" y="7810"/>
                  </a:cubicBezTo>
                  <a:cubicBezTo>
                    <a:pt x="7334" y="7417"/>
                    <a:pt x="7132" y="6715"/>
                    <a:pt x="6703" y="6226"/>
                  </a:cubicBezTo>
                  <a:cubicBezTo>
                    <a:pt x="5977" y="5417"/>
                    <a:pt x="2012" y="785"/>
                    <a:pt x="1798" y="547"/>
                  </a:cubicBezTo>
                  <a:cubicBezTo>
                    <a:pt x="1655" y="381"/>
                    <a:pt x="1488" y="250"/>
                    <a:pt x="1334" y="154"/>
                  </a:cubicBezTo>
                  <a:cubicBezTo>
                    <a:pt x="1150" y="53"/>
                    <a:pt x="969" y="0"/>
                    <a:pt x="808" y="0"/>
                  </a:cubicBezTo>
                  <a:close/>
                </a:path>
              </a:pathLst>
            </a:custGeom>
            <a:solidFill>
              <a:srgbClr val="00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9" name="Google Shape;2249;p72"/>
            <p:cNvGrpSpPr/>
            <p:nvPr/>
          </p:nvGrpSpPr>
          <p:grpSpPr>
            <a:xfrm>
              <a:off x="363497" y="2738356"/>
              <a:ext cx="2243608" cy="2233330"/>
              <a:chOff x="893675" y="2253309"/>
              <a:chExt cx="926498" cy="922254"/>
            </a:xfrm>
          </p:grpSpPr>
          <p:sp>
            <p:nvSpPr>
              <p:cNvPr id="2250" name="Google Shape;2250;p72"/>
              <p:cNvSpPr/>
              <p:nvPr/>
            </p:nvSpPr>
            <p:spPr>
              <a:xfrm>
                <a:off x="1297543" y="2835101"/>
                <a:ext cx="60226" cy="84454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978" extrusionOk="0">
                    <a:moveTo>
                      <a:pt x="0" y="0"/>
                    </a:moveTo>
                    <a:lnTo>
                      <a:pt x="12" y="3513"/>
                    </a:lnTo>
                    <a:lnTo>
                      <a:pt x="4263" y="5977"/>
                    </a:lnTo>
                    <a:lnTo>
                      <a:pt x="4251" y="24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72"/>
              <p:cNvSpPr/>
              <p:nvPr/>
            </p:nvSpPr>
            <p:spPr>
              <a:xfrm>
                <a:off x="1357586" y="2806168"/>
                <a:ext cx="110703" cy="113387"/>
              </a:xfrm>
              <a:custGeom>
                <a:avLst/>
                <a:gdLst/>
                <a:ahLst/>
                <a:cxnLst/>
                <a:rect l="l" t="t" r="r" b="b"/>
                <a:pathLst>
                  <a:path w="7836" h="8026" extrusionOk="0">
                    <a:moveTo>
                      <a:pt x="7835" y="0"/>
                    </a:moveTo>
                    <a:lnTo>
                      <a:pt x="1" y="4513"/>
                    </a:lnTo>
                    <a:lnTo>
                      <a:pt x="13" y="8025"/>
                    </a:lnTo>
                    <a:lnTo>
                      <a:pt x="7835" y="3513"/>
                    </a:lnTo>
                    <a:lnTo>
                      <a:pt x="7835" y="0"/>
                    </a:lnTo>
                    <a:close/>
                  </a:path>
                </a:pathLst>
              </a:custGeom>
              <a:solidFill>
                <a:srgbClr val="464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72"/>
              <p:cNvSpPr/>
              <p:nvPr/>
            </p:nvSpPr>
            <p:spPr>
              <a:xfrm>
                <a:off x="1192080" y="2835101"/>
                <a:ext cx="105645" cy="110519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7823" extrusionOk="0">
                    <a:moveTo>
                      <a:pt x="7465" y="0"/>
                    </a:moveTo>
                    <a:lnTo>
                      <a:pt x="0" y="4310"/>
                    </a:lnTo>
                    <a:lnTo>
                      <a:pt x="12" y="7823"/>
                    </a:lnTo>
                    <a:lnTo>
                      <a:pt x="7477" y="3513"/>
                    </a:lnTo>
                    <a:lnTo>
                      <a:pt x="7465" y="0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72"/>
              <p:cNvSpPr/>
              <p:nvPr/>
            </p:nvSpPr>
            <p:spPr>
              <a:xfrm>
                <a:off x="1141616" y="2930802"/>
                <a:ext cx="110689" cy="113557"/>
              </a:xfrm>
              <a:custGeom>
                <a:avLst/>
                <a:gdLst/>
                <a:ahLst/>
                <a:cxnLst/>
                <a:rect l="l" t="t" r="r" b="b"/>
                <a:pathLst>
                  <a:path w="7835" h="8038" extrusionOk="0">
                    <a:moveTo>
                      <a:pt x="7823" y="1"/>
                    </a:moveTo>
                    <a:lnTo>
                      <a:pt x="0" y="4525"/>
                    </a:lnTo>
                    <a:lnTo>
                      <a:pt x="12" y="8038"/>
                    </a:lnTo>
                    <a:lnTo>
                      <a:pt x="7835" y="3513"/>
                    </a:lnTo>
                    <a:lnTo>
                      <a:pt x="7823" y="1"/>
                    </a:lnTo>
                    <a:close/>
                  </a:path>
                </a:pathLst>
              </a:custGeom>
              <a:solidFill>
                <a:srgbClr val="464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72"/>
              <p:cNvSpPr/>
              <p:nvPr/>
            </p:nvSpPr>
            <p:spPr>
              <a:xfrm>
                <a:off x="893675" y="2850571"/>
                <a:ext cx="248121" cy="193787"/>
              </a:xfrm>
              <a:custGeom>
                <a:avLst/>
                <a:gdLst/>
                <a:ahLst/>
                <a:cxnLst/>
                <a:rect l="l" t="t" r="r" b="b"/>
                <a:pathLst>
                  <a:path w="17563" h="13717" extrusionOk="0">
                    <a:moveTo>
                      <a:pt x="1" y="1"/>
                    </a:moveTo>
                    <a:lnTo>
                      <a:pt x="12" y="3513"/>
                    </a:lnTo>
                    <a:lnTo>
                      <a:pt x="4263" y="5989"/>
                    </a:lnTo>
                    <a:lnTo>
                      <a:pt x="13312" y="11240"/>
                    </a:lnTo>
                    <a:lnTo>
                      <a:pt x="17562" y="13717"/>
                    </a:lnTo>
                    <a:lnTo>
                      <a:pt x="17562" y="13717"/>
                    </a:lnTo>
                    <a:lnTo>
                      <a:pt x="17550" y="10204"/>
                    </a:lnTo>
                    <a:lnTo>
                      <a:pt x="13300" y="7728"/>
                    </a:lnTo>
                    <a:lnTo>
                      <a:pt x="4251" y="247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72"/>
              <p:cNvSpPr/>
              <p:nvPr/>
            </p:nvSpPr>
            <p:spPr>
              <a:xfrm>
                <a:off x="893675" y="2662009"/>
                <a:ext cx="574608" cy="332731"/>
              </a:xfrm>
              <a:custGeom>
                <a:avLst/>
                <a:gdLst/>
                <a:ahLst/>
                <a:cxnLst/>
                <a:rect l="l" t="t" r="r" b="b"/>
                <a:pathLst>
                  <a:path w="40673" h="23552" extrusionOk="0">
                    <a:moveTo>
                      <a:pt x="23111" y="1"/>
                    </a:moveTo>
                    <a:lnTo>
                      <a:pt x="1" y="13348"/>
                    </a:lnTo>
                    <a:lnTo>
                      <a:pt x="4251" y="15824"/>
                    </a:lnTo>
                    <a:lnTo>
                      <a:pt x="13300" y="21075"/>
                    </a:lnTo>
                    <a:lnTo>
                      <a:pt x="17550" y="23551"/>
                    </a:lnTo>
                    <a:lnTo>
                      <a:pt x="25373" y="19027"/>
                    </a:lnTo>
                    <a:lnTo>
                      <a:pt x="21122" y="16562"/>
                    </a:lnTo>
                    <a:lnTo>
                      <a:pt x="28587" y="12252"/>
                    </a:lnTo>
                    <a:lnTo>
                      <a:pt x="32838" y="14717"/>
                    </a:lnTo>
                    <a:lnTo>
                      <a:pt x="40672" y="10204"/>
                    </a:lnTo>
                    <a:lnTo>
                      <a:pt x="36410" y="7728"/>
                    </a:lnTo>
                    <a:lnTo>
                      <a:pt x="27373" y="2477"/>
                    </a:lnTo>
                    <a:lnTo>
                      <a:pt x="23111" y="1"/>
                    </a:lnTo>
                    <a:close/>
                  </a:path>
                </a:pathLst>
              </a:custGeom>
              <a:solidFill>
                <a:srgbClr val="5B5C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72"/>
              <p:cNvSpPr/>
              <p:nvPr/>
            </p:nvSpPr>
            <p:spPr>
              <a:xfrm>
                <a:off x="1157594" y="2562776"/>
                <a:ext cx="124986" cy="342140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24218" extrusionOk="0">
                    <a:moveTo>
                      <a:pt x="8847" y="0"/>
                    </a:moveTo>
                    <a:lnTo>
                      <a:pt x="24" y="5132"/>
                    </a:lnTo>
                    <a:lnTo>
                      <a:pt x="0" y="24217"/>
                    </a:lnTo>
                    <a:lnTo>
                      <a:pt x="8811" y="19098"/>
                    </a:lnTo>
                    <a:lnTo>
                      <a:pt x="8847" y="0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72"/>
              <p:cNvSpPr/>
              <p:nvPr/>
            </p:nvSpPr>
            <p:spPr>
              <a:xfrm>
                <a:off x="1032112" y="2562776"/>
                <a:ext cx="125834" cy="342140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24218" extrusionOk="0">
                    <a:moveTo>
                      <a:pt x="36" y="0"/>
                    </a:moveTo>
                    <a:lnTo>
                      <a:pt x="0" y="19098"/>
                    </a:lnTo>
                    <a:lnTo>
                      <a:pt x="8882" y="24217"/>
                    </a:lnTo>
                    <a:lnTo>
                      <a:pt x="8906" y="513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72"/>
              <p:cNvSpPr/>
              <p:nvPr/>
            </p:nvSpPr>
            <p:spPr>
              <a:xfrm>
                <a:off x="1032621" y="2490442"/>
                <a:ext cx="249958" cy="144835"/>
              </a:xfrm>
              <a:custGeom>
                <a:avLst/>
                <a:gdLst/>
                <a:ahLst/>
                <a:cxnLst/>
                <a:rect l="l" t="t" r="r" b="b"/>
                <a:pathLst>
                  <a:path w="17693" h="10252" extrusionOk="0">
                    <a:moveTo>
                      <a:pt x="8811" y="0"/>
                    </a:moveTo>
                    <a:lnTo>
                      <a:pt x="0" y="5120"/>
                    </a:lnTo>
                    <a:lnTo>
                      <a:pt x="8870" y="10252"/>
                    </a:lnTo>
                    <a:lnTo>
                      <a:pt x="17693" y="5120"/>
                    </a:lnTo>
                    <a:lnTo>
                      <a:pt x="8811" y="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72"/>
              <p:cNvSpPr/>
              <p:nvPr/>
            </p:nvSpPr>
            <p:spPr>
              <a:xfrm>
                <a:off x="1474323" y="3037791"/>
                <a:ext cx="213142" cy="137771"/>
              </a:xfrm>
              <a:custGeom>
                <a:avLst/>
                <a:gdLst/>
                <a:ahLst/>
                <a:cxnLst/>
                <a:rect l="l" t="t" r="r" b="b"/>
                <a:pathLst>
                  <a:path w="15087" h="9752" extrusionOk="0">
                    <a:moveTo>
                      <a:pt x="15086" y="0"/>
                    </a:moveTo>
                    <a:lnTo>
                      <a:pt x="1" y="8704"/>
                    </a:lnTo>
                    <a:lnTo>
                      <a:pt x="1" y="9751"/>
                    </a:lnTo>
                    <a:lnTo>
                      <a:pt x="15086" y="1048"/>
                    </a:lnTo>
                    <a:lnTo>
                      <a:pt x="15086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72"/>
              <p:cNvSpPr/>
              <p:nvPr/>
            </p:nvSpPr>
            <p:spPr>
              <a:xfrm>
                <a:off x="1339601" y="2959397"/>
                <a:ext cx="347861" cy="201359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253" extrusionOk="0">
                    <a:moveTo>
                      <a:pt x="15085" y="1"/>
                    </a:moveTo>
                    <a:lnTo>
                      <a:pt x="0" y="8716"/>
                    </a:lnTo>
                    <a:lnTo>
                      <a:pt x="9537" y="14253"/>
                    </a:lnTo>
                    <a:lnTo>
                      <a:pt x="24622" y="5549"/>
                    </a:lnTo>
                    <a:lnTo>
                      <a:pt x="15085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72"/>
              <p:cNvSpPr/>
              <p:nvPr/>
            </p:nvSpPr>
            <p:spPr>
              <a:xfrm>
                <a:off x="1422178" y="2852761"/>
                <a:ext cx="97748" cy="269977"/>
              </a:xfrm>
              <a:custGeom>
                <a:avLst/>
                <a:gdLst/>
                <a:ahLst/>
                <a:cxnLst/>
                <a:rect l="l" t="t" r="r" b="b"/>
                <a:pathLst>
                  <a:path w="6919" h="19110" extrusionOk="0">
                    <a:moveTo>
                      <a:pt x="1" y="0"/>
                    </a:moveTo>
                    <a:lnTo>
                      <a:pt x="13" y="15098"/>
                    </a:lnTo>
                    <a:lnTo>
                      <a:pt x="6919" y="19110"/>
                    </a:lnTo>
                    <a:lnTo>
                      <a:pt x="6907" y="401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72"/>
              <p:cNvSpPr/>
              <p:nvPr/>
            </p:nvSpPr>
            <p:spPr>
              <a:xfrm>
                <a:off x="1519744" y="2852761"/>
                <a:ext cx="98412" cy="269977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19110" extrusionOk="0">
                    <a:moveTo>
                      <a:pt x="6954" y="0"/>
                    </a:moveTo>
                    <a:lnTo>
                      <a:pt x="1" y="4013"/>
                    </a:lnTo>
                    <a:lnTo>
                      <a:pt x="13" y="19110"/>
                    </a:lnTo>
                    <a:lnTo>
                      <a:pt x="6966" y="15098"/>
                    </a:lnTo>
                    <a:lnTo>
                      <a:pt x="6954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72"/>
              <p:cNvSpPr/>
              <p:nvPr/>
            </p:nvSpPr>
            <p:spPr>
              <a:xfrm>
                <a:off x="1422178" y="2796081"/>
                <a:ext cx="195807" cy="113373"/>
              </a:xfrm>
              <a:custGeom>
                <a:avLst/>
                <a:gdLst/>
                <a:ahLst/>
                <a:cxnLst/>
                <a:rect l="l" t="t" r="r" b="b"/>
                <a:pathLst>
                  <a:path w="13860" h="8025" extrusionOk="0">
                    <a:moveTo>
                      <a:pt x="6954" y="0"/>
                    </a:moveTo>
                    <a:lnTo>
                      <a:pt x="1" y="4012"/>
                    </a:lnTo>
                    <a:lnTo>
                      <a:pt x="6907" y="8025"/>
                    </a:lnTo>
                    <a:lnTo>
                      <a:pt x="13860" y="4012"/>
                    </a:lnTo>
                    <a:lnTo>
                      <a:pt x="6954" y="0"/>
                    </a:ln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72"/>
              <p:cNvSpPr/>
              <p:nvPr/>
            </p:nvSpPr>
            <p:spPr>
              <a:xfrm>
                <a:off x="1813430" y="2768828"/>
                <a:ext cx="5072" cy="2776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965" extrusionOk="0">
                    <a:moveTo>
                      <a:pt x="358" y="0"/>
                    </a:moveTo>
                    <a:cubicBezTo>
                      <a:pt x="358" y="179"/>
                      <a:pt x="239" y="357"/>
                      <a:pt x="1" y="500"/>
                    </a:cubicBezTo>
                    <a:lnTo>
                      <a:pt x="13" y="1965"/>
                    </a:lnTo>
                    <a:cubicBezTo>
                      <a:pt x="239" y="1822"/>
                      <a:pt x="358" y="1643"/>
                      <a:pt x="358" y="1465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72"/>
              <p:cNvSpPr/>
              <p:nvPr/>
            </p:nvSpPr>
            <p:spPr>
              <a:xfrm>
                <a:off x="1813430" y="2768828"/>
                <a:ext cx="5072" cy="2776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965" extrusionOk="0">
                    <a:moveTo>
                      <a:pt x="358" y="0"/>
                    </a:moveTo>
                    <a:cubicBezTo>
                      <a:pt x="358" y="179"/>
                      <a:pt x="239" y="357"/>
                      <a:pt x="1" y="500"/>
                    </a:cubicBezTo>
                    <a:lnTo>
                      <a:pt x="13" y="1965"/>
                    </a:lnTo>
                    <a:cubicBezTo>
                      <a:pt x="239" y="1822"/>
                      <a:pt x="358" y="1643"/>
                      <a:pt x="358" y="1465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72"/>
              <p:cNvSpPr/>
              <p:nvPr/>
            </p:nvSpPr>
            <p:spPr>
              <a:xfrm>
                <a:off x="1075852" y="2977240"/>
                <a:ext cx="5058" cy="27421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941" extrusionOk="0">
                    <a:moveTo>
                      <a:pt x="0" y="0"/>
                    </a:moveTo>
                    <a:cubicBezTo>
                      <a:pt x="0" y="2"/>
                      <a:pt x="0" y="4"/>
                      <a:pt x="0" y="6"/>
                    </a:cubicBezTo>
                    <a:lnTo>
                      <a:pt x="0" y="6"/>
                    </a:lnTo>
                    <a:lnTo>
                      <a:pt x="0" y="0"/>
                    </a:lnTo>
                    <a:close/>
                    <a:moveTo>
                      <a:pt x="0" y="6"/>
                    </a:moveTo>
                    <a:lnTo>
                      <a:pt x="12" y="1453"/>
                    </a:lnTo>
                    <a:cubicBezTo>
                      <a:pt x="12" y="1631"/>
                      <a:pt x="119" y="1810"/>
                      <a:pt x="357" y="1941"/>
                    </a:cubicBezTo>
                    <a:lnTo>
                      <a:pt x="345" y="476"/>
                    </a:lnTo>
                    <a:cubicBezTo>
                      <a:pt x="122" y="347"/>
                      <a:pt x="3" y="171"/>
                      <a:pt x="0" y="6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72"/>
              <p:cNvSpPr/>
              <p:nvPr/>
            </p:nvSpPr>
            <p:spPr>
              <a:xfrm>
                <a:off x="1080726" y="2983965"/>
                <a:ext cx="173599" cy="121624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8609" extrusionOk="0">
                    <a:moveTo>
                      <a:pt x="0" y="0"/>
                    </a:moveTo>
                    <a:lnTo>
                      <a:pt x="12" y="1465"/>
                    </a:lnTo>
                    <a:lnTo>
                      <a:pt x="12288" y="8609"/>
                    </a:lnTo>
                    <a:lnTo>
                      <a:pt x="12288" y="71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72"/>
              <p:cNvSpPr/>
              <p:nvPr/>
            </p:nvSpPr>
            <p:spPr>
              <a:xfrm>
                <a:off x="1278203" y="2775892"/>
                <a:ext cx="535404" cy="329693"/>
              </a:xfrm>
              <a:custGeom>
                <a:avLst/>
                <a:gdLst/>
                <a:ahLst/>
                <a:cxnLst/>
                <a:rect l="l" t="t" r="r" b="b"/>
                <a:pathLst>
                  <a:path w="37898" h="23337" extrusionOk="0">
                    <a:moveTo>
                      <a:pt x="37886" y="0"/>
                    </a:moveTo>
                    <a:lnTo>
                      <a:pt x="0" y="21872"/>
                    </a:lnTo>
                    <a:lnTo>
                      <a:pt x="0" y="23337"/>
                    </a:lnTo>
                    <a:lnTo>
                      <a:pt x="37898" y="1465"/>
                    </a:lnTo>
                    <a:lnTo>
                      <a:pt x="37886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72"/>
              <p:cNvSpPr/>
              <p:nvPr/>
            </p:nvSpPr>
            <p:spPr>
              <a:xfrm>
                <a:off x="1074156" y="2658265"/>
                <a:ext cx="746017" cy="429405"/>
              </a:xfrm>
              <a:custGeom>
                <a:avLst/>
                <a:gdLst/>
                <a:ahLst/>
                <a:cxnLst/>
                <a:rect l="l" t="t" r="r" b="b"/>
                <a:pathLst>
                  <a:path w="52806" h="30395" extrusionOk="0">
                    <a:moveTo>
                      <a:pt x="39208" y="1"/>
                    </a:moveTo>
                    <a:cubicBezTo>
                      <a:pt x="38902" y="1"/>
                      <a:pt x="38595" y="69"/>
                      <a:pt x="38363" y="206"/>
                    </a:cubicBezTo>
                    <a:lnTo>
                      <a:pt x="477" y="22078"/>
                    </a:lnTo>
                    <a:cubicBezTo>
                      <a:pt x="1" y="22352"/>
                      <a:pt x="1" y="22792"/>
                      <a:pt x="465" y="23054"/>
                    </a:cubicBezTo>
                    <a:lnTo>
                      <a:pt x="12753" y="30198"/>
                    </a:lnTo>
                    <a:cubicBezTo>
                      <a:pt x="12985" y="30329"/>
                      <a:pt x="13291" y="30394"/>
                      <a:pt x="13598" y="30394"/>
                    </a:cubicBezTo>
                    <a:cubicBezTo>
                      <a:pt x="13904" y="30394"/>
                      <a:pt x="14211" y="30329"/>
                      <a:pt x="14443" y="30198"/>
                    </a:cubicBezTo>
                    <a:lnTo>
                      <a:pt x="52329" y="8326"/>
                    </a:lnTo>
                    <a:cubicBezTo>
                      <a:pt x="52793" y="8052"/>
                      <a:pt x="52805" y="7612"/>
                      <a:pt x="52341" y="7338"/>
                    </a:cubicBezTo>
                    <a:lnTo>
                      <a:pt x="40054" y="206"/>
                    </a:lnTo>
                    <a:cubicBezTo>
                      <a:pt x="39821" y="69"/>
                      <a:pt x="39515" y="1"/>
                      <a:pt x="39208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72"/>
              <p:cNvSpPr/>
              <p:nvPr/>
            </p:nvSpPr>
            <p:spPr>
              <a:xfrm>
                <a:off x="1702415" y="2695492"/>
                <a:ext cx="4563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06" extrusionOk="0">
                    <a:moveTo>
                      <a:pt x="322" y="0"/>
                    </a:moveTo>
                    <a:cubicBezTo>
                      <a:pt x="322" y="167"/>
                      <a:pt x="215" y="334"/>
                      <a:pt x="1" y="453"/>
                    </a:cubicBezTo>
                    <a:lnTo>
                      <a:pt x="1" y="1905"/>
                    </a:lnTo>
                    <a:cubicBezTo>
                      <a:pt x="215" y="1774"/>
                      <a:pt x="322" y="1619"/>
                      <a:pt x="322" y="1453"/>
                    </a:cubicBezTo>
                    <a:lnTo>
                      <a:pt x="322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72"/>
              <p:cNvSpPr/>
              <p:nvPr/>
            </p:nvSpPr>
            <p:spPr>
              <a:xfrm>
                <a:off x="1496532" y="2723069"/>
                <a:ext cx="454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894" extrusionOk="0">
                    <a:moveTo>
                      <a:pt x="1" y="1"/>
                    </a:moveTo>
                    <a:lnTo>
                      <a:pt x="1" y="1441"/>
                    </a:lnTo>
                    <a:cubicBezTo>
                      <a:pt x="1" y="1608"/>
                      <a:pt x="108" y="1775"/>
                      <a:pt x="322" y="1894"/>
                    </a:cubicBezTo>
                    <a:lnTo>
                      <a:pt x="310" y="441"/>
                    </a:lnTo>
                    <a:cubicBezTo>
                      <a:pt x="108" y="322"/>
                      <a:pt x="1" y="156"/>
                      <a:pt x="1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72"/>
              <p:cNvSpPr/>
              <p:nvPr/>
            </p:nvSpPr>
            <p:spPr>
              <a:xfrm>
                <a:off x="1500911" y="2729299"/>
                <a:ext cx="65778" cy="58714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156" extrusionOk="0">
                    <a:moveTo>
                      <a:pt x="0" y="0"/>
                    </a:moveTo>
                    <a:lnTo>
                      <a:pt x="12" y="1453"/>
                    </a:lnTo>
                    <a:lnTo>
                      <a:pt x="4655" y="4156"/>
                    </a:lnTo>
                    <a:lnTo>
                      <a:pt x="4655" y="27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72"/>
              <p:cNvSpPr/>
              <p:nvPr/>
            </p:nvSpPr>
            <p:spPr>
              <a:xfrm>
                <a:off x="1796788" y="2750321"/>
                <a:ext cx="471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06" extrusionOk="0">
                    <a:moveTo>
                      <a:pt x="334" y="1"/>
                    </a:moveTo>
                    <a:cubicBezTo>
                      <a:pt x="334" y="167"/>
                      <a:pt x="226" y="334"/>
                      <a:pt x="0" y="465"/>
                    </a:cubicBezTo>
                    <a:lnTo>
                      <a:pt x="12" y="1906"/>
                    </a:lnTo>
                    <a:cubicBezTo>
                      <a:pt x="226" y="1786"/>
                      <a:pt x="334" y="1620"/>
                      <a:pt x="334" y="1453"/>
                    </a:cubicBez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72"/>
              <p:cNvSpPr/>
              <p:nvPr/>
            </p:nvSpPr>
            <p:spPr>
              <a:xfrm>
                <a:off x="1566676" y="2767472"/>
                <a:ext cx="94541" cy="7554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5347" extrusionOk="0">
                    <a:moveTo>
                      <a:pt x="0" y="1"/>
                    </a:moveTo>
                    <a:lnTo>
                      <a:pt x="0" y="1454"/>
                    </a:lnTo>
                    <a:lnTo>
                      <a:pt x="6692" y="5347"/>
                    </a:lnTo>
                    <a:lnTo>
                      <a:pt x="6692" y="389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72"/>
              <p:cNvSpPr/>
              <p:nvPr/>
            </p:nvSpPr>
            <p:spPr>
              <a:xfrm>
                <a:off x="1683243" y="2756876"/>
                <a:ext cx="113726" cy="86135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6097" extrusionOk="0">
                    <a:moveTo>
                      <a:pt x="8037" y="1"/>
                    </a:moveTo>
                    <a:lnTo>
                      <a:pt x="0" y="4644"/>
                    </a:lnTo>
                    <a:lnTo>
                      <a:pt x="0" y="6097"/>
                    </a:lnTo>
                    <a:lnTo>
                      <a:pt x="8049" y="1453"/>
                    </a:lnTo>
                    <a:lnTo>
                      <a:pt x="8037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72"/>
              <p:cNvSpPr/>
              <p:nvPr/>
            </p:nvSpPr>
            <p:spPr>
              <a:xfrm>
                <a:off x="1661204" y="2822485"/>
                <a:ext cx="22053" cy="2305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632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2"/>
                      <a:pt x="498" y="1631"/>
                      <a:pt x="781" y="1631"/>
                    </a:cubicBezTo>
                    <a:cubicBezTo>
                      <a:pt x="1063" y="1631"/>
                      <a:pt x="1346" y="1572"/>
                      <a:pt x="1560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1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72"/>
              <p:cNvSpPr/>
              <p:nvPr/>
            </p:nvSpPr>
            <p:spPr>
              <a:xfrm>
                <a:off x="1494851" y="2648263"/>
                <a:ext cx="308163" cy="176749"/>
              </a:xfrm>
              <a:custGeom>
                <a:avLst/>
                <a:gdLst/>
                <a:ahLst/>
                <a:cxnLst/>
                <a:rect l="l" t="t" r="r" b="b"/>
                <a:pathLst>
                  <a:path w="21813" h="12511" extrusionOk="0">
                    <a:moveTo>
                      <a:pt x="9269" y="0"/>
                    </a:moveTo>
                    <a:cubicBezTo>
                      <a:pt x="8987" y="0"/>
                      <a:pt x="8704" y="63"/>
                      <a:pt x="8490" y="188"/>
                    </a:cubicBezTo>
                    <a:lnTo>
                      <a:pt x="441" y="4831"/>
                    </a:lnTo>
                    <a:cubicBezTo>
                      <a:pt x="12" y="5081"/>
                      <a:pt x="0" y="5486"/>
                      <a:pt x="429" y="5736"/>
                    </a:cubicBezTo>
                    <a:lnTo>
                      <a:pt x="11776" y="12332"/>
                    </a:lnTo>
                    <a:cubicBezTo>
                      <a:pt x="11990" y="12451"/>
                      <a:pt x="12273" y="12511"/>
                      <a:pt x="12556" y="12511"/>
                    </a:cubicBezTo>
                    <a:cubicBezTo>
                      <a:pt x="12838" y="12511"/>
                      <a:pt x="13121" y="12451"/>
                      <a:pt x="13335" y="12332"/>
                    </a:cubicBezTo>
                    <a:lnTo>
                      <a:pt x="21372" y="7689"/>
                    </a:lnTo>
                    <a:cubicBezTo>
                      <a:pt x="21813" y="7439"/>
                      <a:pt x="21813" y="7022"/>
                      <a:pt x="21384" y="6784"/>
                    </a:cubicBezTo>
                    <a:lnTo>
                      <a:pt x="14848" y="3010"/>
                    </a:lnTo>
                    <a:cubicBezTo>
                      <a:pt x="14800" y="2962"/>
                      <a:pt x="14752" y="2926"/>
                      <a:pt x="14693" y="2891"/>
                    </a:cubicBezTo>
                    <a:lnTo>
                      <a:pt x="10049" y="188"/>
                    </a:lnTo>
                    <a:cubicBezTo>
                      <a:pt x="9835" y="63"/>
                      <a:pt x="9552" y="0"/>
                      <a:pt x="9269" y="0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72"/>
              <p:cNvSpPr/>
              <p:nvPr/>
            </p:nvSpPr>
            <p:spPr>
              <a:xfrm>
                <a:off x="1651626" y="2834254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322" y="1"/>
                    </a:moveTo>
                    <a:cubicBezTo>
                      <a:pt x="322" y="167"/>
                      <a:pt x="214" y="334"/>
                      <a:pt x="0" y="453"/>
                    </a:cubicBezTo>
                    <a:lnTo>
                      <a:pt x="0" y="1906"/>
                    </a:lnTo>
                    <a:cubicBezTo>
                      <a:pt x="214" y="1787"/>
                      <a:pt x="322" y="1620"/>
                      <a:pt x="322" y="1453"/>
                    </a:cubicBezTo>
                    <a:lnTo>
                      <a:pt x="322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72"/>
              <p:cNvSpPr/>
              <p:nvPr/>
            </p:nvSpPr>
            <p:spPr>
              <a:xfrm>
                <a:off x="1272481" y="2852252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0" y="1"/>
                    </a:moveTo>
                    <a:lnTo>
                      <a:pt x="0" y="1453"/>
                    </a:lnTo>
                    <a:cubicBezTo>
                      <a:pt x="0" y="1620"/>
                      <a:pt x="108" y="1787"/>
                      <a:pt x="322" y="1906"/>
                    </a:cubicBezTo>
                    <a:lnTo>
                      <a:pt x="322" y="453"/>
                    </a:lnTo>
                    <a:cubicBezTo>
                      <a:pt x="108" y="334"/>
                      <a:pt x="0" y="167"/>
                      <a:pt x="0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72"/>
              <p:cNvSpPr/>
              <p:nvPr/>
            </p:nvSpPr>
            <p:spPr>
              <a:xfrm>
                <a:off x="1277016" y="2858652"/>
                <a:ext cx="160149" cy="113543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8037" extrusionOk="0">
                    <a:moveTo>
                      <a:pt x="1" y="0"/>
                    </a:moveTo>
                    <a:lnTo>
                      <a:pt x="1" y="1453"/>
                    </a:lnTo>
                    <a:lnTo>
                      <a:pt x="11336" y="8037"/>
                    </a:lnTo>
                    <a:lnTo>
                      <a:pt x="11336" y="65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72"/>
              <p:cNvSpPr/>
              <p:nvPr/>
            </p:nvSpPr>
            <p:spPr>
              <a:xfrm>
                <a:off x="1459192" y="2840654"/>
                <a:ext cx="192445" cy="131541"/>
              </a:xfrm>
              <a:custGeom>
                <a:avLst/>
                <a:gdLst/>
                <a:ahLst/>
                <a:cxnLst/>
                <a:rect l="l" t="t" r="r" b="b"/>
                <a:pathLst>
                  <a:path w="13622" h="9311" extrusionOk="0">
                    <a:moveTo>
                      <a:pt x="13621" y="0"/>
                    </a:moveTo>
                    <a:lnTo>
                      <a:pt x="0" y="7858"/>
                    </a:lnTo>
                    <a:lnTo>
                      <a:pt x="12" y="9311"/>
                    </a:lnTo>
                    <a:lnTo>
                      <a:pt x="13621" y="1453"/>
                    </a:lnTo>
                    <a:lnTo>
                      <a:pt x="13621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72"/>
              <p:cNvSpPr/>
              <p:nvPr/>
            </p:nvSpPr>
            <p:spPr>
              <a:xfrm>
                <a:off x="1437153" y="2951669"/>
                <a:ext cx="22223" cy="23183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641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8"/>
                      <a:pt x="498" y="1640"/>
                      <a:pt x="782" y="1640"/>
                    </a:cubicBezTo>
                    <a:cubicBezTo>
                      <a:pt x="1066" y="1640"/>
                      <a:pt x="1352" y="1578"/>
                      <a:pt x="1572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0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72"/>
              <p:cNvSpPr/>
              <p:nvPr/>
            </p:nvSpPr>
            <p:spPr>
              <a:xfrm>
                <a:off x="1270969" y="2732195"/>
                <a:ext cx="386712" cy="222127"/>
              </a:xfrm>
              <a:custGeom>
                <a:avLst/>
                <a:gdLst/>
                <a:ahLst/>
                <a:cxnLst/>
                <a:rect l="l" t="t" r="r" b="b"/>
                <a:pathLst>
                  <a:path w="27373" h="15723" extrusionOk="0">
                    <a:moveTo>
                      <a:pt x="14828" y="1"/>
                    </a:moveTo>
                    <a:cubicBezTo>
                      <a:pt x="14544" y="1"/>
                      <a:pt x="14258" y="63"/>
                      <a:pt x="14038" y="188"/>
                    </a:cubicBezTo>
                    <a:lnTo>
                      <a:pt x="429" y="8046"/>
                    </a:lnTo>
                    <a:cubicBezTo>
                      <a:pt x="0" y="8296"/>
                      <a:pt x="0" y="8701"/>
                      <a:pt x="429" y="8951"/>
                    </a:cubicBezTo>
                    <a:lnTo>
                      <a:pt x="11764" y="15535"/>
                    </a:lnTo>
                    <a:cubicBezTo>
                      <a:pt x="11978" y="15660"/>
                      <a:pt x="12261" y="15723"/>
                      <a:pt x="12543" y="15723"/>
                    </a:cubicBezTo>
                    <a:cubicBezTo>
                      <a:pt x="12826" y="15723"/>
                      <a:pt x="13109" y="15660"/>
                      <a:pt x="13323" y="15535"/>
                    </a:cubicBezTo>
                    <a:lnTo>
                      <a:pt x="26944" y="7677"/>
                    </a:lnTo>
                    <a:cubicBezTo>
                      <a:pt x="27373" y="7427"/>
                      <a:pt x="27373" y="7022"/>
                      <a:pt x="26944" y="6772"/>
                    </a:cubicBezTo>
                    <a:lnTo>
                      <a:pt x="15609" y="188"/>
                    </a:lnTo>
                    <a:cubicBezTo>
                      <a:pt x="15395" y="63"/>
                      <a:pt x="15112" y="1"/>
                      <a:pt x="14828" y="1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72"/>
              <p:cNvSpPr/>
              <p:nvPr/>
            </p:nvSpPr>
            <p:spPr>
              <a:xfrm>
                <a:off x="1429086" y="2962773"/>
                <a:ext cx="471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06" extrusionOk="0">
                    <a:moveTo>
                      <a:pt x="334" y="0"/>
                    </a:moveTo>
                    <a:cubicBezTo>
                      <a:pt x="334" y="155"/>
                      <a:pt x="214" y="322"/>
                      <a:pt x="0" y="453"/>
                    </a:cubicBezTo>
                    <a:lnTo>
                      <a:pt x="12" y="1905"/>
                    </a:lnTo>
                    <a:cubicBezTo>
                      <a:pt x="226" y="1774"/>
                      <a:pt x="334" y="1607"/>
                      <a:pt x="334" y="144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72"/>
              <p:cNvSpPr/>
              <p:nvPr/>
            </p:nvSpPr>
            <p:spPr>
              <a:xfrm>
                <a:off x="1092833" y="2956034"/>
                <a:ext cx="4549" cy="2692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906" extrusionOk="0">
                    <a:moveTo>
                      <a:pt x="1" y="1"/>
                    </a:moveTo>
                    <a:lnTo>
                      <a:pt x="1" y="1453"/>
                    </a:lnTo>
                    <a:cubicBezTo>
                      <a:pt x="1" y="1608"/>
                      <a:pt x="108" y="1775"/>
                      <a:pt x="322" y="1906"/>
                    </a:cubicBezTo>
                    <a:lnTo>
                      <a:pt x="322" y="453"/>
                    </a:lnTo>
                    <a:cubicBezTo>
                      <a:pt x="108" y="322"/>
                      <a:pt x="1" y="168"/>
                      <a:pt x="1" y="1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72"/>
              <p:cNvSpPr/>
              <p:nvPr/>
            </p:nvSpPr>
            <p:spPr>
              <a:xfrm>
                <a:off x="1097382" y="2962434"/>
                <a:ext cx="160135" cy="113557"/>
              </a:xfrm>
              <a:custGeom>
                <a:avLst/>
                <a:gdLst/>
                <a:ahLst/>
                <a:cxnLst/>
                <a:rect l="l" t="t" r="r" b="b"/>
                <a:pathLst>
                  <a:path w="11335" h="8038" extrusionOk="0">
                    <a:moveTo>
                      <a:pt x="0" y="0"/>
                    </a:moveTo>
                    <a:lnTo>
                      <a:pt x="0" y="1453"/>
                    </a:lnTo>
                    <a:lnTo>
                      <a:pt x="11335" y="8037"/>
                    </a:lnTo>
                    <a:lnTo>
                      <a:pt x="11335" y="6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86E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72"/>
              <p:cNvSpPr/>
              <p:nvPr/>
            </p:nvSpPr>
            <p:spPr>
              <a:xfrm>
                <a:off x="1279545" y="2969159"/>
                <a:ext cx="149723" cy="106832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7562" extrusionOk="0">
                    <a:moveTo>
                      <a:pt x="10585" y="1"/>
                    </a:moveTo>
                    <a:lnTo>
                      <a:pt x="6323" y="2465"/>
                    </a:lnTo>
                    <a:lnTo>
                      <a:pt x="0" y="6108"/>
                    </a:lnTo>
                    <a:lnTo>
                      <a:pt x="12" y="7561"/>
                    </a:lnTo>
                    <a:lnTo>
                      <a:pt x="6335" y="3906"/>
                    </a:lnTo>
                    <a:lnTo>
                      <a:pt x="10597" y="1453"/>
                    </a:lnTo>
                    <a:lnTo>
                      <a:pt x="10585" y="1"/>
                    </a:ln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72"/>
              <p:cNvSpPr/>
              <p:nvPr/>
            </p:nvSpPr>
            <p:spPr>
              <a:xfrm>
                <a:off x="1257505" y="3055451"/>
                <a:ext cx="22223" cy="23183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641" extrusionOk="0">
                    <a:moveTo>
                      <a:pt x="1" y="0"/>
                    </a:moveTo>
                    <a:lnTo>
                      <a:pt x="1" y="1453"/>
                    </a:lnTo>
                    <a:cubicBezTo>
                      <a:pt x="215" y="1578"/>
                      <a:pt x="498" y="1641"/>
                      <a:pt x="782" y="1641"/>
                    </a:cubicBezTo>
                    <a:cubicBezTo>
                      <a:pt x="1066" y="1641"/>
                      <a:pt x="1352" y="1578"/>
                      <a:pt x="1572" y="1453"/>
                    </a:cubicBezTo>
                    <a:lnTo>
                      <a:pt x="1560" y="0"/>
                    </a:lnTo>
                    <a:cubicBezTo>
                      <a:pt x="1346" y="125"/>
                      <a:pt x="1063" y="188"/>
                      <a:pt x="781" y="188"/>
                    </a:cubicBezTo>
                    <a:cubicBezTo>
                      <a:pt x="498" y="188"/>
                      <a:pt x="215" y="125"/>
                      <a:pt x="1" y="0"/>
                    </a:cubicBezTo>
                    <a:close/>
                  </a:path>
                </a:pathLst>
              </a:custGeom>
              <a:solidFill>
                <a:srgbClr val="5A7D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72"/>
              <p:cNvSpPr/>
              <p:nvPr/>
            </p:nvSpPr>
            <p:spPr>
              <a:xfrm>
                <a:off x="1091321" y="2860673"/>
                <a:ext cx="343990" cy="197432"/>
              </a:xfrm>
              <a:custGeom>
                <a:avLst/>
                <a:gdLst/>
                <a:ahLst/>
                <a:cxnLst/>
                <a:rect l="l" t="t" r="r" b="b"/>
                <a:pathLst>
                  <a:path w="24349" h="13975" extrusionOk="0">
                    <a:moveTo>
                      <a:pt x="11794" y="0"/>
                    </a:moveTo>
                    <a:cubicBezTo>
                      <a:pt x="11511" y="0"/>
                      <a:pt x="11228" y="60"/>
                      <a:pt x="11014" y="179"/>
                    </a:cubicBezTo>
                    <a:lnTo>
                      <a:pt x="429" y="6298"/>
                    </a:lnTo>
                    <a:cubicBezTo>
                      <a:pt x="0" y="6548"/>
                      <a:pt x="0" y="6953"/>
                      <a:pt x="429" y="7203"/>
                    </a:cubicBezTo>
                    <a:lnTo>
                      <a:pt x="11764" y="13787"/>
                    </a:lnTo>
                    <a:cubicBezTo>
                      <a:pt x="11978" y="13912"/>
                      <a:pt x="12261" y="13975"/>
                      <a:pt x="12544" y="13975"/>
                    </a:cubicBezTo>
                    <a:cubicBezTo>
                      <a:pt x="12826" y="13975"/>
                      <a:pt x="13109" y="13912"/>
                      <a:pt x="13323" y="13787"/>
                    </a:cubicBezTo>
                    <a:lnTo>
                      <a:pt x="23908" y="7680"/>
                    </a:lnTo>
                    <a:cubicBezTo>
                      <a:pt x="24337" y="7430"/>
                      <a:pt x="24349" y="7025"/>
                      <a:pt x="23920" y="6775"/>
                    </a:cubicBezTo>
                    <a:lnTo>
                      <a:pt x="12573" y="179"/>
                    </a:lnTo>
                    <a:cubicBezTo>
                      <a:pt x="12359" y="60"/>
                      <a:pt x="12076" y="0"/>
                      <a:pt x="11794" y="0"/>
                    </a:cubicBezTo>
                    <a:close/>
                  </a:path>
                </a:pathLst>
              </a:custGeom>
              <a:solidFill>
                <a:srgbClr val="C8D7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72"/>
              <p:cNvSpPr/>
              <p:nvPr/>
            </p:nvSpPr>
            <p:spPr>
              <a:xfrm>
                <a:off x="1157933" y="2552844"/>
                <a:ext cx="166365" cy="119448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8455" extrusionOk="0">
                    <a:moveTo>
                      <a:pt x="11776" y="1"/>
                    </a:moveTo>
                    <a:lnTo>
                      <a:pt x="0" y="6847"/>
                    </a:lnTo>
                    <a:lnTo>
                      <a:pt x="0" y="8454"/>
                    </a:lnTo>
                    <a:lnTo>
                      <a:pt x="11776" y="1620"/>
                    </a:lnTo>
                    <a:lnTo>
                      <a:pt x="11776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72"/>
              <p:cNvSpPr/>
              <p:nvPr/>
            </p:nvSpPr>
            <p:spPr>
              <a:xfrm>
                <a:off x="926480" y="2515844"/>
                <a:ext cx="231465" cy="156448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1074" extrusionOk="0">
                    <a:moveTo>
                      <a:pt x="12" y="0"/>
                    </a:moveTo>
                    <a:lnTo>
                      <a:pt x="0" y="1620"/>
                    </a:lnTo>
                    <a:lnTo>
                      <a:pt x="16383" y="11073"/>
                    </a:lnTo>
                    <a:lnTo>
                      <a:pt x="16383" y="946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72"/>
              <p:cNvSpPr/>
              <p:nvPr/>
            </p:nvSpPr>
            <p:spPr>
              <a:xfrm>
                <a:off x="926649" y="2419295"/>
                <a:ext cx="397647" cy="230278"/>
              </a:xfrm>
              <a:custGeom>
                <a:avLst/>
                <a:gdLst/>
                <a:ahLst/>
                <a:cxnLst/>
                <a:rect l="l" t="t" r="r" b="b"/>
                <a:pathLst>
                  <a:path w="28147" h="16300" extrusionOk="0">
                    <a:moveTo>
                      <a:pt x="11764" y="0"/>
                    </a:moveTo>
                    <a:lnTo>
                      <a:pt x="0" y="6834"/>
                    </a:lnTo>
                    <a:lnTo>
                      <a:pt x="16371" y="16300"/>
                    </a:lnTo>
                    <a:lnTo>
                      <a:pt x="28147" y="9454"/>
                    </a:lnTo>
                    <a:lnTo>
                      <a:pt x="11764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72"/>
              <p:cNvSpPr/>
              <p:nvPr/>
            </p:nvSpPr>
            <p:spPr>
              <a:xfrm>
                <a:off x="1020174" y="2401791"/>
                <a:ext cx="97056" cy="130213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9217" extrusionOk="0">
                    <a:moveTo>
                      <a:pt x="6870" y="1"/>
                    </a:moveTo>
                    <a:lnTo>
                      <a:pt x="24" y="3978"/>
                    </a:lnTo>
                    <a:lnTo>
                      <a:pt x="0" y="9216"/>
                    </a:lnTo>
                    <a:lnTo>
                      <a:pt x="6858" y="5240"/>
                    </a:lnTo>
                    <a:lnTo>
                      <a:pt x="6870" y="1"/>
                    </a:lnTo>
                    <a:close/>
                  </a:path>
                </a:pathLst>
              </a:custGeom>
              <a:solidFill>
                <a:srgbClr val="DBD9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72"/>
              <p:cNvSpPr/>
              <p:nvPr/>
            </p:nvSpPr>
            <p:spPr>
              <a:xfrm>
                <a:off x="962138" y="2424508"/>
                <a:ext cx="58375" cy="107496"/>
              </a:xfrm>
              <a:custGeom>
                <a:avLst/>
                <a:gdLst/>
                <a:ahLst/>
                <a:cxnLst/>
                <a:rect l="l" t="t" r="r" b="b"/>
                <a:pathLst>
                  <a:path w="4132" h="7609" extrusionOk="0">
                    <a:moveTo>
                      <a:pt x="24" y="0"/>
                    </a:moveTo>
                    <a:lnTo>
                      <a:pt x="0" y="5239"/>
                    </a:lnTo>
                    <a:lnTo>
                      <a:pt x="4108" y="7608"/>
                    </a:lnTo>
                    <a:lnTo>
                      <a:pt x="4132" y="237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9D7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72"/>
              <p:cNvSpPr/>
              <p:nvPr/>
            </p:nvSpPr>
            <p:spPr>
              <a:xfrm>
                <a:off x="962477" y="2368322"/>
                <a:ext cx="154753" cy="89667"/>
              </a:xfrm>
              <a:custGeom>
                <a:avLst/>
                <a:gdLst/>
                <a:ahLst/>
                <a:cxnLst/>
                <a:rect l="l" t="t" r="r" b="b"/>
                <a:pathLst>
                  <a:path w="10954" h="6347" extrusionOk="0">
                    <a:moveTo>
                      <a:pt x="6858" y="1"/>
                    </a:moveTo>
                    <a:lnTo>
                      <a:pt x="0" y="3977"/>
                    </a:lnTo>
                    <a:lnTo>
                      <a:pt x="4108" y="6347"/>
                    </a:lnTo>
                    <a:lnTo>
                      <a:pt x="10954" y="2370"/>
                    </a:lnTo>
                    <a:lnTo>
                      <a:pt x="6858" y="1"/>
                    </a:lnTo>
                    <a:close/>
                  </a:path>
                </a:pathLst>
              </a:custGeom>
              <a:solidFill>
                <a:srgbClr val="DEDC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72"/>
              <p:cNvSpPr/>
              <p:nvPr/>
            </p:nvSpPr>
            <p:spPr>
              <a:xfrm>
                <a:off x="1239168" y="2373366"/>
                <a:ext cx="1865" cy="194974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801" extrusionOk="0">
                    <a:moveTo>
                      <a:pt x="132" y="1"/>
                    </a:moveTo>
                    <a:lnTo>
                      <a:pt x="131" y="72"/>
                    </a:lnTo>
                    <a:lnTo>
                      <a:pt x="131" y="72"/>
                    </a:lnTo>
                    <a:cubicBezTo>
                      <a:pt x="132" y="48"/>
                      <a:pt x="132" y="24"/>
                      <a:pt x="132" y="1"/>
                    </a:cubicBezTo>
                    <a:close/>
                    <a:moveTo>
                      <a:pt x="131" y="72"/>
                    </a:moveTo>
                    <a:cubicBezTo>
                      <a:pt x="130" y="137"/>
                      <a:pt x="125" y="206"/>
                      <a:pt x="108" y="275"/>
                    </a:cubicBezTo>
                    <a:lnTo>
                      <a:pt x="1" y="13800"/>
                    </a:lnTo>
                    <a:cubicBezTo>
                      <a:pt x="25" y="13705"/>
                      <a:pt x="37" y="13610"/>
                      <a:pt x="37" y="13514"/>
                    </a:cubicBezTo>
                    <a:lnTo>
                      <a:pt x="131" y="72"/>
                    </a:ln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72"/>
              <p:cNvSpPr/>
              <p:nvPr/>
            </p:nvSpPr>
            <p:spPr>
              <a:xfrm>
                <a:off x="1231101" y="2377237"/>
                <a:ext cx="9607" cy="20572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4562" extrusionOk="0">
                    <a:moveTo>
                      <a:pt x="679" y="1"/>
                    </a:moveTo>
                    <a:lnTo>
                      <a:pt x="679" y="1"/>
                    </a:lnTo>
                    <a:cubicBezTo>
                      <a:pt x="620" y="358"/>
                      <a:pt x="429" y="715"/>
                      <a:pt x="108" y="1036"/>
                    </a:cubicBezTo>
                    <a:lnTo>
                      <a:pt x="0" y="14562"/>
                    </a:lnTo>
                    <a:cubicBezTo>
                      <a:pt x="322" y="14240"/>
                      <a:pt x="512" y="13883"/>
                      <a:pt x="584" y="13526"/>
                    </a:cubicBezTo>
                    <a:lnTo>
                      <a:pt x="679" y="1"/>
                    </a:lnTo>
                    <a:close/>
                  </a:path>
                </a:pathLst>
              </a:custGeom>
              <a:solidFill>
                <a:srgbClr val="D4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72"/>
              <p:cNvSpPr/>
              <p:nvPr/>
            </p:nvSpPr>
            <p:spPr>
              <a:xfrm>
                <a:off x="1179295" y="2391873"/>
                <a:ext cx="53331" cy="210104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14872" extrusionOk="0">
                    <a:moveTo>
                      <a:pt x="3775" y="0"/>
                    </a:moveTo>
                    <a:lnTo>
                      <a:pt x="3775" y="0"/>
                    </a:lnTo>
                    <a:cubicBezTo>
                      <a:pt x="3572" y="203"/>
                      <a:pt x="3334" y="393"/>
                      <a:pt x="3036" y="560"/>
                    </a:cubicBezTo>
                    <a:cubicBezTo>
                      <a:pt x="2215" y="1036"/>
                      <a:pt x="1179" y="1298"/>
                      <a:pt x="108" y="1346"/>
                    </a:cubicBezTo>
                    <a:lnTo>
                      <a:pt x="0" y="14871"/>
                    </a:lnTo>
                    <a:cubicBezTo>
                      <a:pt x="1072" y="14824"/>
                      <a:pt x="2120" y="14562"/>
                      <a:pt x="2929" y="14085"/>
                    </a:cubicBezTo>
                    <a:cubicBezTo>
                      <a:pt x="3227" y="13919"/>
                      <a:pt x="3477" y="13728"/>
                      <a:pt x="3667" y="13526"/>
                    </a:cubicBezTo>
                    <a:lnTo>
                      <a:pt x="37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72"/>
              <p:cNvSpPr/>
              <p:nvPr/>
            </p:nvSpPr>
            <p:spPr>
              <a:xfrm>
                <a:off x="1153554" y="2408855"/>
                <a:ext cx="27266" cy="193208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3676" extrusionOk="0">
                    <a:moveTo>
                      <a:pt x="108" y="1"/>
                    </a:moveTo>
                    <a:lnTo>
                      <a:pt x="1" y="13526"/>
                    </a:lnTo>
                    <a:cubicBezTo>
                      <a:pt x="497" y="13626"/>
                      <a:pt x="1009" y="13675"/>
                      <a:pt x="1518" y="13675"/>
                    </a:cubicBezTo>
                    <a:cubicBezTo>
                      <a:pt x="1620" y="13675"/>
                      <a:pt x="1721" y="13673"/>
                      <a:pt x="1822" y="13669"/>
                    </a:cubicBezTo>
                    <a:lnTo>
                      <a:pt x="1930" y="144"/>
                    </a:lnTo>
                    <a:lnTo>
                      <a:pt x="1930" y="144"/>
                    </a:lnTo>
                    <a:cubicBezTo>
                      <a:pt x="1828" y="148"/>
                      <a:pt x="1727" y="150"/>
                      <a:pt x="1625" y="150"/>
                    </a:cubicBezTo>
                    <a:cubicBezTo>
                      <a:pt x="1117" y="150"/>
                      <a:pt x="604" y="100"/>
                      <a:pt x="108" y="1"/>
                    </a:cubicBezTo>
                    <a:close/>
                  </a:path>
                </a:pathLst>
              </a:custGeom>
              <a:solidFill>
                <a:srgbClr val="D4D4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72"/>
              <p:cNvSpPr/>
              <p:nvPr/>
            </p:nvSpPr>
            <p:spPr>
              <a:xfrm>
                <a:off x="1108981" y="2372857"/>
                <a:ext cx="46098" cy="227100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6075" extrusionOk="0">
                    <a:moveTo>
                      <a:pt x="108" y="1"/>
                    </a:moveTo>
                    <a:lnTo>
                      <a:pt x="1" y="13526"/>
                    </a:lnTo>
                    <a:cubicBezTo>
                      <a:pt x="1" y="14217"/>
                      <a:pt x="453" y="14908"/>
                      <a:pt x="1370" y="15431"/>
                    </a:cubicBezTo>
                    <a:cubicBezTo>
                      <a:pt x="1894" y="15741"/>
                      <a:pt x="2501" y="15955"/>
                      <a:pt x="3156" y="16074"/>
                    </a:cubicBezTo>
                    <a:lnTo>
                      <a:pt x="3263" y="2549"/>
                    </a:lnTo>
                    <a:cubicBezTo>
                      <a:pt x="2608" y="2430"/>
                      <a:pt x="2001" y="2216"/>
                      <a:pt x="1477" y="1906"/>
                    </a:cubicBezTo>
                    <a:cubicBezTo>
                      <a:pt x="560" y="1382"/>
                      <a:pt x="108" y="692"/>
                      <a:pt x="108" y="1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72"/>
              <p:cNvSpPr/>
              <p:nvPr/>
            </p:nvSpPr>
            <p:spPr>
              <a:xfrm>
                <a:off x="1104107" y="2335348"/>
                <a:ext cx="143493" cy="75540"/>
              </a:xfrm>
              <a:custGeom>
                <a:avLst/>
                <a:gdLst/>
                <a:ahLst/>
                <a:cxnLst/>
                <a:rect l="l" t="t" r="r" b="b"/>
                <a:pathLst>
                  <a:path w="10157" h="5347" extrusionOk="0">
                    <a:moveTo>
                      <a:pt x="5062" y="1"/>
                    </a:moveTo>
                    <a:cubicBezTo>
                      <a:pt x="3879" y="1"/>
                      <a:pt x="2697" y="263"/>
                      <a:pt x="1798" y="787"/>
                    </a:cubicBezTo>
                    <a:cubicBezTo>
                      <a:pt x="0" y="1823"/>
                      <a:pt x="12" y="3525"/>
                      <a:pt x="1822" y="4561"/>
                    </a:cubicBezTo>
                    <a:cubicBezTo>
                      <a:pt x="2727" y="5085"/>
                      <a:pt x="3911" y="5347"/>
                      <a:pt x="5095" y="5347"/>
                    </a:cubicBezTo>
                    <a:cubicBezTo>
                      <a:pt x="6278" y="5347"/>
                      <a:pt x="7460" y="5085"/>
                      <a:pt x="8358" y="4561"/>
                    </a:cubicBezTo>
                    <a:cubicBezTo>
                      <a:pt x="10156" y="3525"/>
                      <a:pt x="10144" y="1823"/>
                      <a:pt x="8335" y="787"/>
                    </a:cubicBezTo>
                    <a:cubicBezTo>
                      <a:pt x="7430" y="263"/>
                      <a:pt x="6245" y="1"/>
                      <a:pt x="5062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72"/>
              <p:cNvSpPr/>
              <p:nvPr/>
            </p:nvSpPr>
            <p:spPr>
              <a:xfrm>
                <a:off x="1137067" y="2352810"/>
                <a:ext cx="77390" cy="40687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2880" extrusionOk="0">
                    <a:moveTo>
                      <a:pt x="2739" y="0"/>
                    </a:moveTo>
                    <a:cubicBezTo>
                      <a:pt x="2102" y="0"/>
                      <a:pt x="1465" y="140"/>
                      <a:pt x="977" y="420"/>
                    </a:cubicBezTo>
                    <a:cubicBezTo>
                      <a:pt x="1" y="979"/>
                      <a:pt x="13" y="1896"/>
                      <a:pt x="989" y="2456"/>
                    </a:cubicBezTo>
                    <a:cubicBezTo>
                      <a:pt x="1475" y="2740"/>
                      <a:pt x="2108" y="2880"/>
                      <a:pt x="2741" y="2880"/>
                    </a:cubicBezTo>
                    <a:cubicBezTo>
                      <a:pt x="3381" y="2880"/>
                      <a:pt x="4023" y="2737"/>
                      <a:pt x="4513" y="2456"/>
                    </a:cubicBezTo>
                    <a:cubicBezTo>
                      <a:pt x="5478" y="1896"/>
                      <a:pt x="5478" y="979"/>
                      <a:pt x="4501" y="420"/>
                    </a:cubicBezTo>
                    <a:cubicBezTo>
                      <a:pt x="4013" y="140"/>
                      <a:pt x="3376" y="0"/>
                      <a:pt x="2739" y="0"/>
                    </a:cubicBezTo>
                    <a:close/>
                  </a:path>
                </a:pathLst>
              </a:custGeom>
              <a:solidFill>
                <a:srgbClr val="232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72"/>
              <p:cNvSpPr/>
              <p:nvPr/>
            </p:nvSpPr>
            <p:spPr>
              <a:xfrm>
                <a:off x="1160618" y="2275136"/>
                <a:ext cx="28947" cy="108669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7692" extrusionOk="0">
                    <a:moveTo>
                      <a:pt x="2049" y="12"/>
                    </a:moveTo>
                    <a:lnTo>
                      <a:pt x="2049" y="14"/>
                    </a:lnTo>
                    <a:lnTo>
                      <a:pt x="2049" y="14"/>
                    </a:lnTo>
                    <a:cubicBezTo>
                      <a:pt x="2049" y="13"/>
                      <a:pt x="2049" y="13"/>
                      <a:pt x="2049" y="12"/>
                    </a:cubicBezTo>
                    <a:close/>
                    <a:moveTo>
                      <a:pt x="13" y="0"/>
                    </a:moveTo>
                    <a:lnTo>
                      <a:pt x="1" y="7097"/>
                    </a:lnTo>
                    <a:cubicBezTo>
                      <a:pt x="1" y="7251"/>
                      <a:pt x="108" y="7406"/>
                      <a:pt x="310" y="7513"/>
                    </a:cubicBezTo>
                    <a:cubicBezTo>
                      <a:pt x="507" y="7632"/>
                      <a:pt x="766" y="7692"/>
                      <a:pt x="1025" y="7692"/>
                    </a:cubicBezTo>
                    <a:cubicBezTo>
                      <a:pt x="1284" y="7692"/>
                      <a:pt x="1543" y="7632"/>
                      <a:pt x="1739" y="7513"/>
                    </a:cubicBezTo>
                    <a:cubicBezTo>
                      <a:pt x="1941" y="7406"/>
                      <a:pt x="2037" y="7251"/>
                      <a:pt x="2037" y="7108"/>
                    </a:cubicBezTo>
                    <a:lnTo>
                      <a:pt x="2049" y="14"/>
                    </a:lnTo>
                    <a:lnTo>
                      <a:pt x="2049" y="14"/>
                    </a:lnTo>
                    <a:cubicBezTo>
                      <a:pt x="2048" y="168"/>
                      <a:pt x="1941" y="310"/>
                      <a:pt x="1751" y="429"/>
                    </a:cubicBezTo>
                    <a:cubicBezTo>
                      <a:pt x="1549" y="542"/>
                      <a:pt x="1287" y="599"/>
                      <a:pt x="1026" y="599"/>
                    </a:cubicBezTo>
                    <a:cubicBezTo>
                      <a:pt x="766" y="599"/>
                      <a:pt x="507" y="542"/>
                      <a:pt x="310" y="429"/>
                    </a:cubicBezTo>
                    <a:cubicBezTo>
                      <a:pt x="108" y="310"/>
                      <a:pt x="13" y="155"/>
                      <a:pt x="13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72"/>
              <p:cNvSpPr/>
              <p:nvPr/>
            </p:nvSpPr>
            <p:spPr>
              <a:xfrm>
                <a:off x="1149683" y="2271943"/>
                <a:ext cx="9607" cy="2456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739" extrusionOk="0">
                    <a:moveTo>
                      <a:pt x="1" y="0"/>
                    </a:moveTo>
                    <a:lnTo>
                      <a:pt x="1" y="798"/>
                    </a:lnTo>
                    <a:cubicBezTo>
                      <a:pt x="1" y="1143"/>
                      <a:pt x="227" y="1477"/>
                      <a:pt x="680" y="1739"/>
                    </a:cubicBezTo>
                    <a:lnTo>
                      <a:pt x="680" y="929"/>
                    </a:lnTo>
                    <a:cubicBezTo>
                      <a:pt x="227" y="667"/>
                      <a:pt x="13" y="334"/>
                      <a:pt x="1" y="0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72"/>
              <p:cNvSpPr/>
              <p:nvPr/>
            </p:nvSpPr>
            <p:spPr>
              <a:xfrm>
                <a:off x="1159276" y="2285054"/>
                <a:ext cx="201529" cy="126851"/>
              </a:xfrm>
              <a:custGeom>
                <a:avLst/>
                <a:gdLst/>
                <a:ahLst/>
                <a:cxnLst/>
                <a:rect l="l" t="t" r="r" b="b"/>
                <a:pathLst>
                  <a:path w="14265" h="8979" extrusionOk="0">
                    <a:moveTo>
                      <a:pt x="1" y="1"/>
                    </a:moveTo>
                    <a:lnTo>
                      <a:pt x="1" y="811"/>
                    </a:lnTo>
                    <a:lnTo>
                      <a:pt x="14264" y="8978"/>
                    </a:lnTo>
                    <a:lnTo>
                      <a:pt x="14264" y="81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72"/>
              <p:cNvSpPr/>
              <p:nvPr/>
            </p:nvSpPr>
            <p:spPr>
              <a:xfrm>
                <a:off x="1360793" y="2387324"/>
                <a:ext cx="54504" cy="29979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122" extrusionOk="0">
                    <a:moveTo>
                      <a:pt x="3858" y="1"/>
                    </a:moveTo>
                    <a:cubicBezTo>
                      <a:pt x="3858" y="334"/>
                      <a:pt x="3644" y="668"/>
                      <a:pt x="3203" y="930"/>
                    </a:cubicBezTo>
                    <a:cubicBezTo>
                      <a:pt x="2762" y="1186"/>
                      <a:pt x="2185" y="1314"/>
                      <a:pt x="1606" y="1314"/>
                    </a:cubicBezTo>
                    <a:cubicBezTo>
                      <a:pt x="1027" y="1314"/>
                      <a:pt x="447" y="1186"/>
                      <a:pt x="0" y="930"/>
                    </a:cubicBezTo>
                    <a:lnTo>
                      <a:pt x="0" y="1739"/>
                    </a:lnTo>
                    <a:cubicBezTo>
                      <a:pt x="444" y="1994"/>
                      <a:pt x="1020" y="2122"/>
                      <a:pt x="1596" y="2122"/>
                    </a:cubicBezTo>
                    <a:cubicBezTo>
                      <a:pt x="2178" y="2122"/>
                      <a:pt x="2760" y="1991"/>
                      <a:pt x="3203" y="1727"/>
                    </a:cubicBezTo>
                    <a:cubicBezTo>
                      <a:pt x="3644" y="1477"/>
                      <a:pt x="3858" y="1144"/>
                      <a:pt x="3858" y="81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72"/>
              <p:cNvSpPr/>
              <p:nvPr/>
            </p:nvSpPr>
            <p:spPr>
              <a:xfrm>
                <a:off x="1146660" y="2253309"/>
                <a:ext cx="271841" cy="152605"/>
              </a:xfrm>
              <a:custGeom>
                <a:avLst/>
                <a:gdLst/>
                <a:ahLst/>
                <a:cxnLst/>
                <a:rect l="l" t="t" r="r" b="b"/>
                <a:pathLst>
                  <a:path w="19242" h="10802" extrusionOk="0">
                    <a:moveTo>
                      <a:pt x="2499" y="1"/>
                    </a:moveTo>
                    <a:cubicBezTo>
                      <a:pt x="1913" y="1"/>
                      <a:pt x="1327" y="132"/>
                      <a:pt x="882" y="391"/>
                    </a:cubicBezTo>
                    <a:cubicBezTo>
                      <a:pt x="1" y="903"/>
                      <a:pt x="1" y="1736"/>
                      <a:pt x="894" y="2248"/>
                    </a:cubicBezTo>
                    <a:lnTo>
                      <a:pt x="15157" y="10428"/>
                    </a:lnTo>
                    <a:cubicBezTo>
                      <a:pt x="15601" y="10676"/>
                      <a:pt x="16177" y="10801"/>
                      <a:pt x="16753" y="10801"/>
                    </a:cubicBezTo>
                    <a:cubicBezTo>
                      <a:pt x="17335" y="10801"/>
                      <a:pt x="17917" y="10673"/>
                      <a:pt x="18360" y="10416"/>
                    </a:cubicBezTo>
                    <a:cubicBezTo>
                      <a:pt x="19241" y="9892"/>
                      <a:pt x="19229" y="9070"/>
                      <a:pt x="18348" y="8558"/>
                    </a:cubicBezTo>
                    <a:lnTo>
                      <a:pt x="4084" y="379"/>
                    </a:lnTo>
                    <a:cubicBezTo>
                      <a:pt x="3643" y="126"/>
                      <a:pt x="3071" y="1"/>
                      <a:pt x="24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72"/>
              <p:cNvSpPr/>
              <p:nvPr/>
            </p:nvSpPr>
            <p:spPr>
              <a:xfrm>
                <a:off x="1489807" y="2641326"/>
                <a:ext cx="4380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70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24" y="227"/>
                      <a:pt x="36" y="298"/>
                      <a:pt x="48" y="369"/>
                    </a:cubicBezTo>
                    <a:lnTo>
                      <a:pt x="310" y="227"/>
                    </a:lnTo>
                    <a:cubicBezTo>
                      <a:pt x="298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72"/>
              <p:cNvSpPr/>
              <p:nvPr/>
            </p:nvSpPr>
            <p:spPr>
              <a:xfrm>
                <a:off x="1490471" y="2644519"/>
                <a:ext cx="3885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70" extrusionOk="0">
                    <a:moveTo>
                      <a:pt x="263" y="1"/>
                    </a:moveTo>
                    <a:lnTo>
                      <a:pt x="1" y="143"/>
                    </a:lnTo>
                    <a:cubicBezTo>
                      <a:pt x="13" y="227"/>
                      <a:pt x="13" y="310"/>
                      <a:pt x="13" y="370"/>
                    </a:cubicBezTo>
                    <a:lnTo>
                      <a:pt x="275" y="227"/>
                    </a:lnTo>
                    <a:cubicBezTo>
                      <a:pt x="275" y="155"/>
                      <a:pt x="275" y="72"/>
                      <a:pt x="263" y="1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72"/>
              <p:cNvSpPr/>
              <p:nvPr/>
            </p:nvSpPr>
            <p:spPr>
              <a:xfrm>
                <a:off x="1487617" y="2647712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44"/>
                    </a:lnTo>
                    <a:cubicBezTo>
                      <a:pt x="204" y="335"/>
                      <a:pt x="139" y="473"/>
                      <a:pt x="22" y="548"/>
                    </a:cubicBezTo>
                    <a:lnTo>
                      <a:pt x="22" y="548"/>
                    </a:lnTo>
                    <a:lnTo>
                      <a:pt x="262" y="406"/>
                    </a:lnTo>
                    <a:cubicBezTo>
                      <a:pt x="393" y="334"/>
                      <a:pt x="465" y="191"/>
                      <a:pt x="477" y="1"/>
                    </a:cubicBezTo>
                    <a:close/>
                    <a:moveTo>
                      <a:pt x="22" y="548"/>
                    </a:moveTo>
                    <a:lnTo>
                      <a:pt x="1" y="560"/>
                    </a:lnTo>
                    <a:cubicBezTo>
                      <a:pt x="8" y="556"/>
                      <a:pt x="15" y="552"/>
                      <a:pt x="22" y="548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72"/>
              <p:cNvSpPr/>
              <p:nvPr/>
            </p:nvSpPr>
            <p:spPr>
              <a:xfrm>
                <a:off x="1448936" y="2555331"/>
                <a:ext cx="7247" cy="291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06" extrusionOk="0">
                    <a:moveTo>
                      <a:pt x="464" y="0"/>
                    </a:moveTo>
                    <a:cubicBezTo>
                      <a:pt x="389" y="0"/>
                      <a:pt x="321" y="23"/>
                      <a:pt x="262" y="63"/>
                    </a:cubicBezTo>
                    <a:lnTo>
                      <a:pt x="0" y="206"/>
                    </a:lnTo>
                    <a:cubicBezTo>
                      <a:pt x="72" y="170"/>
                      <a:pt x="155" y="146"/>
                      <a:pt x="250" y="146"/>
                    </a:cubicBezTo>
                    <a:lnTo>
                      <a:pt x="512" y="3"/>
                    </a:lnTo>
                    <a:cubicBezTo>
                      <a:pt x="496" y="1"/>
                      <a:pt x="480" y="0"/>
                      <a:pt x="46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72"/>
              <p:cNvSpPr/>
              <p:nvPr/>
            </p:nvSpPr>
            <p:spPr>
              <a:xfrm>
                <a:off x="1452468" y="2555373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43"/>
                    </a:lnTo>
                    <a:lnTo>
                      <a:pt x="12" y="143"/>
                    </a:lnTo>
                    <a:cubicBezTo>
                      <a:pt x="83" y="155"/>
                      <a:pt x="155" y="167"/>
                      <a:pt x="226" y="191"/>
                    </a:cubicBezTo>
                    <a:lnTo>
                      <a:pt x="488" y="36"/>
                    </a:lnTo>
                    <a:cubicBezTo>
                      <a:pt x="417" y="12"/>
                      <a:pt x="345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72"/>
              <p:cNvSpPr/>
              <p:nvPr/>
            </p:nvSpPr>
            <p:spPr>
              <a:xfrm>
                <a:off x="1455660" y="2555868"/>
                <a:ext cx="5905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8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80"/>
                      <a:pt x="107" y="203"/>
                      <a:pt x="155" y="227"/>
                    </a:cubicBezTo>
                    <a:lnTo>
                      <a:pt x="417" y="84"/>
                    </a:lnTo>
                    <a:cubicBezTo>
                      <a:pt x="369" y="49"/>
                      <a:pt x="310" y="25"/>
                      <a:pt x="262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72"/>
              <p:cNvSpPr/>
              <p:nvPr/>
            </p:nvSpPr>
            <p:spPr>
              <a:xfrm>
                <a:off x="1469110" y="2571860"/>
                <a:ext cx="24412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5061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465" y="5060"/>
                    </a:lnTo>
                    <a:lnTo>
                      <a:pt x="1727" y="4917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72"/>
              <p:cNvSpPr/>
              <p:nvPr/>
            </p:nvSpPr>
            <p:spPr>
              <a:xfrm>
                <a:off x="1457850" y="2557054"/>
                <a:ext cx="14975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203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333" y="346"/>
                      <a:pt x="655" y="738"/>
                      <a:pt x="798" y="1203"/>
                    </a:cubicBezTo>
                    <a:lnTo>
                      <a:pt x="1060" y="1048"/>
                    </a:lnTo>
                    <a:cubicBezTo>
                      <a:pt x="917" y="596"/>
                      <a:pt x="595" y="191"/>
                      <a:pt x="262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72"/>
              <p:cNvSpPr/>
              <p:nvPr/>
            </p:nvSpPr>
            <p:spPr>
              <a:xfrm>
                <a:off x="1457850" y="2557054"/>
                <a:ext cx="4719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91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24" y="167"/>
                      <a:pt x="48" y="179"/>
                      <a:pt x="72" y="191"/>
                    </a:cubicBezTo>
                    <a:lnTo>
                      <a:pt x="333" y="48"/>
                    </a:lnTo>
                    <a:cubicBezTo>
                      <a:pt x="310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72"/>
              <p:cNvSpPr/>
              <p:nvPr/>
            </p:nvSpPr>
            <p:spPr>
              <a:xfrm>
                <a:off x="1458853" y="2557718"/>
                <a:ext cx="13803" cy="1600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3" extrusionOk="0">
                    <a:moveTo>
                      <a:pt x="262" y="1"/>
                    </a:moveTo>
                    <a:lnTo>
                      <a:pt x="1" y="144"/>
                    </a:lnTo>
                    <a:cubicBezTo>
                      <a:pt x="298" y="346"/>
                      <a:pt x="584" y="715"/>
                      <a:pt x="715" y="1132"/>
                    </a:cubicBezTo>
                    <a:lnTo>
                      <a:pt x="977" y="977"/>
                    </a:lnTo>
                    <a:cubicBezTo>
                      <a:pt x="846" y="561"/>
                      <a:pt x="560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72"/>
              <p:cNvSpPr/>
              <p:nvPr/>
            </p:nvSpPr>
            <p:spPr>
              <a:xfrm>
                <a:off x="1468941" y="2571521"/>
                <a:ext cx="3885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79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79"/>
                    </a:lnTo>
                    <a:lnTo>
                      <a:pt x="275" y="24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72"/>
              <p:cNvSpPr/>
              <p:nvPr/>
            </p:nvSpPr>
            <p:spPr>
              <a:xfrm>
                <a:off x="1443581" y="2557383"/>
                <a:ext cx="50773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7003" extrusionOk="0">
                    <a:moveTo>
                      <a:pt x="625" y="1"/>
                    </a:moveTo>
                    <a:cubicBezTo>
                      <a:pt x="196" y="1"/>
                      <a:pt x="0" y="485"/>
                      <a:pt x="200" y="1096"/>
                    </a:cubicBezTo>
                    <a:lnTo>
                      <a:pt x="1927" y="6026"/>
                    </a:lnTo>
                    <a:cubicBezTo>
                      <a:pt x="2058" y="6407"/>
                      <a:pt x="2320" y="6740"/>
                      <a:pt x="2594" y="6895"/>
                    </a:cubicBezTo>
                    <a:cubicBezTo>
                      <a:pt x="2701" y="6966"/>
                      <a:pt x="2808" y="7002"/>
                      <a:pt x="2903" y="7002"/>
                    </a:cubicBezTo>
                    <a:cubicBezTo>
                      <a:pt x="2908" y="7002"/>
                      <a:pt x="2914" y="7002"/>
                      <a:pt x="2919" y="7002"/>
                    </a:cubicBezTo>
                    <a:cubicBezTo>
                      <a:pt x="3277" y="7002"/>
                      <a:pt x="3437" y="6602"/>
                      <a:pt x="3272" y="6085"/>
                    </a:cubicBezTo>
                    <a:lnTo>
                      <a:pt x="1808" y="1180"/>
                    </a:lnTo>
                    <a:cubicBezTo>
                      <a:pt x="1665" y="715"/>
                      <a:pt x="1343" y="323"/>
                      <a:pt x="1010" y="120"/>
                    </a:cubicBezTo>
                    <a:cubicBezTo>
                      <a:pt x="891" y="49"/>
                      <a:pt x="760" y="13"/>
                      <a:pt x="641" y="1"/>
                    </a:cubicBezTo>
                    <a:cubicBezTo>
                      <a:pt x="636" y="1"/>
                      <a:pt x="631" y="1"/>
                      <a:pt x="625" y="1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72"/>
              <p:cNvSpPr/>
              <p:nvPr/>
            </p:nvSpPr>
            <p:spPr>
              <a:xfrm>
                <a:off x="1473320" y="2646200"/>
                <a:ext cx="15992" cy="75752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362" extrusionOk="0">
                    <a:moveTo>
                      <a:pt x="0" y="1"/>
                    </a:moveTo>
                    <a:lnTo>
                      <a:pt x="0" y="5025"/>
                    </a:lnTo>
                    <a:cubicBezTo>
                      <a:pt x="0" y="5108"/>
                      <a:pt x="48" y="5192"/>
                      <a:pt x="167" y="5263"/>
                    </a:cubicBezTo>
                    <a:cubicBezTo>
                      <a:pt x="274" y="5329"/>
                      <a:pt x="417" y="5361"/>
                      <a:pt x="562" y="5361"/>
                    </a:cubicBezTo>
                    <a:cubicBezTo>
                      <a:pt x="706" y="5361"/>
                      <a:pt x="852" y="5329"/>
                      <a:pt x="965" y="5263"/>
                    </a:cubicBezTo>
                    <a:cubicBezTo>
                      <a:pt x="1072" y="5204"/>
                      <a:pt x="1132" y="5120"/>
                      <a:pt x="1132" y="5037"/>
                    </a:cubicBezTo>
                    <a:lnTo>
                      <a:pt x="1132" y="1"/>
                    </a:lnTo>
                    <a:cubicBezTo>
                      <a:pt x="1132" y="84"/>
                      <a:pt x="1072" y="167"/>
                      <a:pt x="965" y="227"/>
                    </a:cubicBezTo>
                    <a:cubicBezTo>
                      <a:pt x="852" y="292"/>
                      <a:pt x="706" y="325"/>
                      <a:pt x="562" y="325"/>
                    </a:cubicBezTo>
                    <a:cubicBezTo>
                      <a:pt x="417" y="325"/>
                      <a:pt x="274" y="292"/>
                      <a:pt x="167" y="227"/>
                    </a:cubicBezTo>
                    <a:cubicBezTo>
                      <a:pt x="60" y="167"/>
                      <a:pt x="0" y="84"/>
                      <a:pt x="0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72"/>
              <p:cNvSpPr/>
              <p:nvPr/>
            </p:nvSpPr>
            <p:spPr>
              <a:xfrm>
                <a:off x="1472472" y="2641580"/>
                <a:ext cx="17518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653" extrusionOk="0">
                    <a:moveTo>
                      <a:pt x="622" y="0"/>
                    </a:moveTo>
                    <a:cubicBezTo>
                      <a:pt x="477" y="0"/>
                      <a:pt x="334" y="30"/>
                      <a:pt x="227" y="89"/>
                    </a:cubicBezTo>
                    <a:cubicBezTo>
                      <a:pt x="1" y="220"/>
                      <a:pt x="13" y="423"/>
                      <a:pt x="227" y="554"/>
                    </a:cubicBezTo>
                    <a:cubicBezTo>
                      <a:pt x="340" y="619"/>
                      <a:pt x="486" y="652"/>
                      <a:pt x="630" y="652"/>
                    </a:cubicBezTo>
                    <a:cubicBezTo>
                      <a:pt x="775" y="652"/>
                      <a:pt x="918" y="619"/>
                      <a:pt x="1025" y="554"/>
                    </a:cubicBezTo>
                    <a:cubicBezTo>
                      <a:pt x="1239" y="423"/>
                      <a:pt x="1239" y="220"/>
                      <a:pt x="1025" y="89"/>
                    </a:cubicBezTo>
                    <a:cubicBezTo>
                      <a:pt x="912" y="30"/>
                      <a:pt x="766" y="0"/>
                      <a:pt x="6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72"/>
              <p:cNvSpPr/>
              <p:nvPr/>
            </p:nvSpPr>
            <p:spPr>
              <a:xfrm>
                <a:off x="1436150" y="2663026"/>
                <a:ext cx="4380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226"/>
                      <a:pt x="36" y="310"/>
                      <a:pt x="48" y="381"/>
                    </a:cubicBezTo>
                    <a:lnTo>
                      <a:pt x="310" y="226"/>
                    </a:lnTo>
                    <a:cubicBezTo>
                      <a:pt x="298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72"/>
              <p:cNvSpPr/>
              <p:nvPr/>
            </p:nvSpPr>
            <p:spPr>
              <a:xfrm>
                <a:off x="1436814" y="2666219"/>
                <a:ext cx="388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13" y="227"/>
                      <a:pt x="13" y="310"/>
                      <a:pt x="13" y="381"/>
                    </a:cubicBezTo>
                    <a:lnTo>
                      <a:pt x="275" y="227"/>
                    </a:lnTo>
                    <a:cubicBezTo>
                      <a:pt x="275" y="155"/>
                      <a:pt x="275" y="84"/>
                      <a:pt x="263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72"/>
              <p:cNvSpPr/>
              <p:nvPr/>
            </p:nvSpPr>
            <p:spPr>
              <a:xfrm>
                <a:off x="1433960" y="2669412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55"/>
                    </a:lnTo>
                    <a:cubicBezTo>
                      <a:pt x="203" y="335"/>
                      <a:pt x="139" y="473"/>
                      <a:pt x="22" y="548"/>
                    </a:cubicBezTo>
                    <a:lnTo>
                      <a:pt x="22" y="548"/>
                    </a:lnTo>
                    <a:lnTo>
                      <a:pt x="262" y="405"/>
                    </a:lnTo>
                    <a:cubicBezTo>
                      <a:pt x="393" y="334"/>
                      <a:pt x="465" y="191"/>
                      <a:pt x="477" y="1"/>
                    </a:cubicBezTo>
                    <a:close/>
                    <a:moveTo>
                      <a:pt x="22" y="548"/>
                    </a:moveTo>
                    <a:lnTo>
                      <a:pt x="0" y="560"/>
                    </a:lnTo>
                    <a:cubicBezTo>
                      <a:pt x="8" y="556"/>
                      <a:pt x="15" y="552"/>
                      <a:pt x="22" y="548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72"/>
              <p:cNvSpPr/>
              <p:nvPr/>
            </p:nvSpPr>
            <p:spPr>
              <a:xfrm>
                <a:off x="1395265" y="2577073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8" y="0"/>
                      <a:pt x="334" y="12"/>
                      <a:pt x="263" y="60"/>
                    </a:cubicBezTo>
                    <a:lnTo>
                      <a:pt x="39" y="192"/>
                    </a:lnTo>
                    <a:lnTo>
                      <a:pt x="39" y="192"/>
                    </a:lnTo>
                    <a:cubicBezTo>
                      <a:pt x="88" y="166"/>
                      <a:pt x="143" y="152"/>
                      <a:pt x="203" y="152"/>
                    </a:cubicBezTo>
                    <a:cubicBezTo>
                      <a:pt x="219" y="152"/>
                      <a:pt x="235" y="153"/>
                      <a:pt x="251" y="155"/>
                    </a:cubicBezTo>
                    <a:lnTo>
                      <a:pt x="513" y="0"/>
                    </a:lnTo>
                    <a:close/>
                    <a:moveTo>
                      <a:pt x="39" y="192"/>
                    </a:moveTo>
                    <a:cubicBezTo>
                      <a:pt x="26" y="199"/>
                      <a:pt x="13" y="206"/>
                      <a:pt x="1" y="214"/>
                    </a:cubicBezTo>
                    <a:lnTo>
                      <a:pt x="39" y="192"/>
                    </a:ln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72"/>
              <p:cNvSpPr/>
              <p:nvPr/>
            </p:nvSpPr>
            <p:spPr>
              <a:xfrm>
                <a:off x="1398811" y="2577073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12" y="155"/>
                    </a:lnTo>
                    <a:cubicBezTo>
                      <a:pt x="83" y="155"/>
                      <a:pt x="155" y="167"/>
                      <a:pt x="226" y="191"/>
                    </a:cubicBezTo>
                    <a:lnTo>
                      <a:pt x="488" y="48"/>
                    </a:lnTo>
                    <a:cubicBezTo>
                      <a:pt x="417" y="24"/>
                      <a:pt x="345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72"/>
              <p:cNvSpPr/>
              <p:nvPr/>
            </p:nvSpPr>
            <p:spPr>
              <a:xfrm>
                <a:off x="1402004" y="2577737"/>
                <a:ext cx="5891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7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67"/>
                      <a:pt x="107" y="191"/>
                      <a:pt x="155" y="227"/>
                    </a:cubicBezTo>
                    <a:lnTo>
                      <a:pt x="417" y="72"/>
                    </a:lnTo>
                    <a:cubicBezTo>
                      <a:pt x="369" y="48"/>
                      <a:pt x="310" y="13"/>
                      <a:pt x="262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72"/>
              <p:cNvSpPr/>
              <p:nvPr/>
            </p:nvSpPr>
            <p:spPr>
              <a:xfrm>
                <a:off x="1415453" y="2593546"/>
                <a:ext cx="24412" cy="71683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5074" extrusionOk="0">
                    <a:moveTo>
                      <a:pt x="263" y="1"/>
                    </a:moveTo>
                    <a:lnTo>
                      <a:pt x="1" y="156"/>
                    </a:lnTo>
                    <a:lnTo>
                      <a:pt x="1465" y="5073"/>
                    </a:lnTo>
                    <a:lnTo>
                      <a:pt x="1727" y="4918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72"/>
              <p:cNvSpPr/>
              <p:nvPr/>
            </p:nvSpPr>
            <p:spPr>
              <a:xfrm>
                <a:off x="1404193" y="2578754"/>
                <a:ext cx="14975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333" y="345"/>
                      <a:pt x="655" y="750"/>
                      <a:pt x="798" y="1203"/>
                    </a:cubicBezTo>
                    <a:lnTo>
                      <a:pt x="1060" y="1048"/>
                    </a:lnTo>
                    <a:cubicBezTo>
                      <a:pt x="917" y="596"/>
                      <a:pt x="595" y="191"/>
                      <a:pt x="262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72"/>
              <p:cNvSpPr/>
              <p:nvPr/>
            </p:nvSpPr>
            <p:spPr>
              <a:xfrm>
                <a:off x="1404193" y="2578754"/>
                <a:ext cx="4719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167"/>
                      <a:pt x="48" y="179"/>
                      <a:pt x="71" y="203"/>
                    </a:cubicBezTo>
                    <a:lnTo>
                      <a:pt x="333" y="48"/>
                    </a:lnTo>
                    <a:cubicBezTo>
                      <a:pt x="310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72"/>
              <p:cNvSpPr/>
              <p:nvPr/>
            </p:nvSpPr>
            <p:spPr>
              <a:xfrm>
                <a:off x="1405196" y="2579418"/>
                <a:ext cx="13803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2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298" y="358"/>
                      <a:pt x="584" y="715"/>
                      <a:pt x="715" y="1132"/>
                    </a:cubicBezTo>
                    <a:lnTo>
                      <a:pt x="977" y="977"/>
                    </a:lnTo>
                    <a:cubicBezTo>
                      <a:pt x="846" y="572"/>
                      <a:pt x="560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72"/>
              <p:cNvSpPr/>
              <p:nvPr/>
            </p:nvSpPr>
            <p:spPr>
              <a:xfrm>
                <a:off x="1415284" y="2593221"/>
                <a:ext cx="3885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79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79"/>
                    </a:lnTo>
                    <a:lnTo>
                      <a:pt x="275" y="24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72"/>
              <p:cNvSpPr/>
              <p:nvPr/>
            </p:nvSpPr>
            <p:spPr>
              <a:xfrm>
                <a:off x="1389948" y="2579247"/>
                <a:ext cx="50774" cy="98765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6991" extrusionOk="0">
                    <a:moveTo>
                      <a:pt x="608" y="0"/>
                    </a:moveTo>
                    <a:cubicBezTo>
                      <a:pt x="189" y="0"/>
                      <a:pt x="1" y="480"/>
                      <a:pt x="198" y="1096"/>
                    </a:cubicBezTo>
                    <a:lnTo>
                      <a:pt x="1925" y="6014"/>
                    </a:lnTo>
                    <a:cubicBezTo>
                      <a:pt x="2056" y="6395"/>
                      <a:pt x="2318" y="6728"/>
                      <a:pt x="2592" y="6895"/>
                    </a:cubicBezTo>
                    <a:cubicBezTo>
                      <a:pt x="2699" y="6954"/>
                      <a:pt x="2806" y="6990"/>
                      <a:pt x="2901" y="6990"/>
                    </a:cubicBezTo>
                    <a:cubicBezTo>
                      <a:pt x="2911" y="6991"/>
                      <a:pt x="2921" y="6991"/>
                      <a:pt x="2931" y="6991"/>
                    </a:cubicBezTo>
                    <a:cubicBezTo>
                      <a:pt x="3279" y="6991"/>
                      <a:pt x="3432" y="6583"/>
                      <a:pt x="3270" y="6073"/>
                    </a:cubicBezTo>
                    <a:lnTo>
                      <a:pt x="1806" y="1168"/>
                    </a:lnTo>
                    <a:cubicBezTo>
                      <a:pt x="1663" y="715"/>
                      <a:pt x="1341" y="310"/>
                      <a:pt x="1008" y="120"/>
                    </a:cubicBezTo>
                    <a:cubicBezTo>
                      <a:pt x="889" y="49"/>
                      <a:pt x="758" y="1"/>
                      <a:pt x="639" y="1"/>
                    </a:cubicBezTo>
                    <a:cubicBezTo>
                      <a:pt x="629" y="0"/>
                      <a:pt x="618" y="0"/>
                      <a:pt x="608" y="0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72"/>
              <p:cNvSpPr/>
              <p:nvPr/>
            </p:nvSpPr>
            <p:spPr>
              <a:xfrm>
                <a:off x="1416795" y="2665216"/>
                <a:ext cx="43922" cy="76500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5415" extrusionOk="0">
                    <a:moveTo>
                      <a:pt x="1" y="464"/>
                    </a:moveTo>
                    <a:lnTo>
                      <a:pt x="1" y="464"/>
                    </a:lnTo>
                    <a:cubicBezTo>
                      <a:pt x="2" y="467"/>
                      <a:pt x="3" y="469"/>
                      <a:pt x="4" y="472"/>
                    </a:cubicBezTo>
                    <a:lnTo>
                      <a:pt x="4" y="472"/>
                    </a:lnTo>
                    <a:lnTo>
                      <a:pt x="1" y="464"/>
                    </a:lnTo>
                    <a:close/>
                    <a:moveTo>
                      <a:pt x="1192" y="0"/>
                    </a:moveTo>
                    <a:cubicBezTo>
                      <a:pt x="1227" y="95"/>
                      <a:pt x="1204" y="202"/>
                      <a:pt x="1108" y="310"/>
                    </a:cubicBezTo>
                    <a:cubicBezTo>
                      <a:pt x="952" y="508"/>
                      <a:pt x="648" y="652"/>
                      <a:pt x="383" y="652"/>
                    </a:cubicBezTo>
                    <a:cubicBezTo>
                      <a:pt x="346" y="652"/>
                      <a:pt x="310" y="649"/>
                      <a:pt x="275" y="643"/>
                    </a:cubicBezTo>
                    <a:cubicBezTo>
                      <a:pt x="136" y="620"/>
                      <a:pt x="42" y="563"/>
                      <a:pt x="4" y="472"/>
                    </a:cubicBezTo>
                    <a:lnTo>
                      <a:pt x="4" y="472"/>
                    </a:lnTo>
                    <a:lnTo>
                      <a:pt x="1882" y="5227"/>
                    </a:lnTo>
                    <a:cubicBezTo>
                      <a:pt x="1918" y="5322"/>
                      <a:pt x="2013" y="5382"/>
                      <a:pt x="2156" y="5405"/>
                    </a:cubicBezTo>
                    <a:cubicBezTo>
                      <a:pt x="2191" y="5411"/>
                      <a:pt x="2227" y="5414"/>
                      <a:pt x="2265" y="5414"/>
                    </a:cubicBezTo>
                    <a:cubicBezTo>
                      <a:pt x="2532" y="5414"/>
                      <a:pt x="2845" y="5271"/>
                      <a:pt x="3001" y="5072"/>
                    </a:cubicBezTo>
                    <a:cubicBezTo>
                      <a:pt x="3085" y="4965"/>
                      <a:pt x="3109" y="4846"/>
                      <a:pt x="3073" y="4762"/>
                    </a:cubicBezTo>
                    <a:lnTo>
                      <a:pt x="1192" y="0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72"/>
              <p:cNvSpPr/>
              <p:nvPr/>
            </p:nvSpPr>
            <p:spPr>
              <a:xfrm>
                <a:off x="1415284" y="2662602"/>
                <a:ext cx="19694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837" extrusionOk="0">
                    <a:moveTo>
                      <a:pt x="934" y="1"/>
                    </a:moveTo>
                    <a:cubicBezTo>
                      <a:pt x="663" y="1"/>
                      <a:pt x="340" y="137"/>
                      <a:pt x="179" y="340"/>
                    </a:cubicBezTo>
                    <a:cubicBezTo>
                      <a:pt x="1" y="566"/>
                      <a:pt x="96" y="792"/>
                      <a:pt x="382" y="828"/>
                    </a:cubicBezTo>
                    <a:cubicBezTo>
                      <a:pt x="417" y="834"/>
                      <a:pt x="453" y="837"/>
                      <a:pt x="490" y="837"/>
                    </a:cubicBezTo>
                    <a:cubicBezTo>
                      <a:pt x="755" y="837"/>
                      <a:pt x="1059" y="693"/>
                      <a:pt x="1215" y="495"/>
                    </a:cubicBezTo>
                    <a:cubicBezTo>
                      <a:pt x="1394" y="268"/>
                      <a:pt x="1311" y="54"/>
                      <a:pt x="1025" y="6"/>
                    </a:cubicBezTo>
                    <a:cubicBezTo>
                      <a:pt x="995" y="3"/>
                      <a:pt x="965" y="1"/>
                      <a:pt x="9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72"/>
              <p:cNvSpPr/>
              <p:nvPr/>
            </p:nvSpPr>
            <p:spPr>
              <a:xfrm>
                <a:off x="1300228" y="2352344"/>
                <a:ext cx="167383" cy="97409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6895" extrusionOk="0">
                    <a:moveTo>
                      <a:pt x="11848" y="0"/>
                    </a:moveTo>
                    <a:lnTo>
                      <a:pt x="11848" y="0"/>
                    </a:lnTo>
                    <a:cubicBezTo>
                      <a:pt x="11804" y="22"/>
                      <a:pt x="11761" y="48"/>
                      <a:pt x="11717" y="76"/>
                    </a:cubicBezTo>
                    <a:lnTo>
                      <a:pt x="11717" y="76"/>
                    </a:lnTo>
                    <a:lnTo>
                      <a:pt x="11848" y="0"/>
                    </a:lnTo>
                    <a:close/>
                    <a:moveTo>
                      <a:pt x="11717" y="76"/>
                    </a:moveTo>
                    <a:lnTo>
                      <a:pt x="227" y="6751"/>
                    </a:lnTo>
                    <a:cubicBezTo>
                      <a:pt x="156" y="6799"/>
                      <a:pt x="72" y="6847"/>
                      <a:pt x="1" y="6894"/>
                    </a:cubicBezTo>
                    <a:lnTo>
                      <a:pt x="11633" y="131"/>
                    </a:lnTo>
                    <a:cubicBezTo>
                      <a:pt x="11661" y="113"/>
                      <a:pt x="11689" y="94"/>
                      <a:pt x="11717" y="76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72"/>
              <p:cNvSpPr/>
              <p:nvPr/>
            </p:nvSpPr>
            <p:spPr>
              <a:xfrm>
                <a:off x="1284758" y="2354195"/>
                <a:ext cx="179829" cy="114729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8121" extrusionOk="0">
                    <a:moveTo>
                      <a:pt x="12728" y="0"/>
                    </a:moveTo>
                    <a:lnTo>
                      <a:pt x="1108" y="6763"/>
                    </a:lnTo>
                    <a:cubicBezTo>
                      <a:pt x="620" y="7097"/>
                      <a:pt x="263" y="7561"/>
                      <a:pt x="1" y="8120"/>
                    </a:cubicBezTo>
                    <a:lnTo>
                      <a:pt x="11621" y="1370"/>
                    </a:lnTo>
                    <a:cubicBezTo>
                      <a:pt x="11883" y="798"/>
                      <a:pt x="12252" y="334"/>
                      <a:pt x="12728" y="0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72"/>
              <p:cNvSpPr/>
              <p:nvPr/>
            </p:nvSpPr>
            <p:spPr>
              <a:xfrm>
                <a:off x="1272989" y="2373536"/>
                <a:ext cx="188899" cy="202532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14336" extrusionOk="0">
                    <a:moveTo>
                      <a:pt x="12454" y="1"/>
                    </a:moveTo>
                    <a:lnTo>
                      <a:pt x="834" y="6751"/>
                    </a:lnTo>
                    <a:cubicBezTo>
                      <a:pt x="0" y="8573"/>
                      <a:pt x="286" y="11454"/>
                      <a:pt x="1750" y="14336"/>
                    </a:cubicBezTo>
                    <a:lnTo>
                      <a:pt x="13371" y="7585"/>
                    </a:lnTo>
                    <a:cubicBezTo>
                      <a:pt x="11906" y="4704"/>
                      <a:pt x="11621" y="1822"/>
                      <a:pt x="12454" y="1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72"/>
              <p:cNvSpPr/>
              <p:nvPr/>
            </p:nvSpPr>
            <p:spPr>
              <a:xfrm>
                <a:off x="1306967" y="2494878"/>
                <a:ext cx="22378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92" extrusionOk="0">
                    <a:moveTo>
                      <a:pt x="1051" y="1"/>
                    </a:moveTo>
                    <a:cubicBezTo>
                      <a:pt x="939" y="1"/>
                      <a:pt x="837" y="26"/>
                      <a:pt x="750" y="79"/>
                    </a:cubicBezTo>
                    <a:lnTo>
                      <a:pt x="0" y="508"/>
                    </a:lnTo>
                    <a:cubicBezTo>
                      <a:pt x="93" y="459"/>
                      <a:pt x="198" y="434"/>
                      <a:pt x="310" y="434"/>
                    </a:cubicBezTo>
                    <a:cubicBezTo>
                      <a:pt x="472" y="434"/>
                      <a:pt x="651" y="486"/>
                      <a:pt x="834" y="591"/>
                    </a:cubicBezTo>
                    <a:lnTo>
                      <a:pt x="1584" y="163"/>
                    </a:lnTo>
                    <a:cubicBezTo>
                      <a:pt x="1399" y="56"/>
                      <a:pt x="1215" y="1"/>
                      <a:pt x="10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72"/>
              <p:cNvSpPr/>
              <p:nvPr/>
            </p:nvSpPr>
            <p:spPr>
              <a:xfrm>
                <a:off x="1318735" y="2497167"/>
                <a:ext cx="17179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823" extrusionOk="0">
                    <a:moveTo>
                      <a:pt x="751" y="1"/>
                    </a:moveTo>
                    <a:lnTo>
                      <a:pt x="1" y="429"/>
                    </a:lnTo>
                    <a:cubicBezTo>
                      <a:pt x="155" y="525"/>
                      <a:pt x="322" y="656"/>
                      <a:pt x="465" y="822"/>
                    </a:cubicBezTo>
                    <a:lnTo>
                      <a:pt x="1215" y="382"/>
                    </a:lnTo>
                    <a:cubicBezTo>
                      <a:pt x="1060" y="215"/>
                      <a:pt x="906" y="84"/>
                      <a:pt x="7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72"/>
              <p:cNvSpPr/>
              <p:nvPr/>
            </p:nvSpPr>
            <p:spPr>
              <a:xfrm>
                <a:off x="1325290" y="2502550"/>
                <a:ext cx="88834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88" h="7907" extrusionOk="0">
                    <a:moveTo>
                      <a:pt x="751" y="1"/>
                    </a:moveTo>
                    <a:lnTo>
                      <a:pt x="1" y="441"/>
                    </a:lnTo>
                    <a:cubicBezTo>
                      <a:pt x="215" y="679"/>
                      <a:pt x="4180" y="5311"/>
                      <a:pt x="4906" y="6120"/>
                    </a:cubicBezTo>
                    <a:cubicBezTo>
                      <a:pt x="5335" y="6609"/>
                      <a:pt x="5537" y="7311"/>
                      <a:pt x="5347" y="7704"/>
                    </a:cubicBezTo>
                    <a:cubicBezTo>
                      <a:pt x="5299" y="7799"/>
                      <a:pt x="5240" y="7859"/>
                      <a:pt x="5168" y="7906"/>
                    </a:cubicBezTo>
                    <a:lnTo>
                      <a:pt x="5918" y="7466"/>
                    </a:lnTo>
                    <a:cubicBezTo>
                      <a:pt x="5990" y="7430"/>
                      <a:pt x="6049" y="7359"/>
                      <a:pt x="6097" y="7275"/>
                    </a:cubicBezTo>
                    <a:cubicBezTo>
                      <a:pt x="6287" y="6882"/>
                      <a:pt x="6085" y="6180"/>
                      <a:pt x="5645" y="5692"/>
                    </a:cubicBezTo>
                    <a:cubicBezTo>
                      <a:pt x="4930" y="4882"/>
                      <a:pt x="965" y="251"/>
                      <a:pt x="751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72"/>
              <p:cNvSpPr/>
              <p:nvPr/>
            </p:nvSpPr>
            <p:spPr>
              <a:xfrm>
                <a:off x="1299903" y="2501052"/>
                <a:ext cx="103625" cy="113995"/>
              </a:xfrm>
              <a:custGeom>
                <a:avLst/>
                <a:gdLst/>
                <a:ahLst/>
                <a:cxnLst/>
                <a:rect l="l" t="t" r="r" b="b"/>
                <a:pathLst>
                  <a:path w="7335" h="8069" extrusionOk="0">
                    <a:moveTo>
                      <a:pt x="808" y="0"/>
                    </a:moveTo>
                    <a:cubicBezTo>
                      <a:pt x="572" y="0"/>
                      <a:pt x="375" y="112"/>
                      <a:pt x="262" y="345"/>
                    </a:cubicBezTo>
                    <a:cubicBezTo>
                      <a:pt x="0" y="869"/>
                      <a:pt x="262" y="1821"/>
                      <a:pt x="857" y="2452"/>
                    </a:cubicBezTo>
                    <a:cubicBezTo>
                      <a:pt x="1072" y="2678"/>
                      <a:pt x="5251" y="6893"/>
                      <a:pt x="5989" y="7667"/>
                    </a:cubicBezTo>
                    <a:cubicBezTo>
                      <a:pt x="6096" y="7786"/>
                      <a:pt x="6215" y="7881"/>
                      <a:pt x="6334" y="7941"/>
                    </a:cubicBezTo>
                    <a:cubicBezTo>
                      <a:pt x="6478" y="8025"/>
                      <a:pt x="6618" y="8068"/>
                      <a:pt x="6742" y="8068"/>
                    </a:cubicBezTo>
                    <a:cubicBezTo>
                      <a:pt x="6916" y="8068"/>
                      <a:pt x="7060" y="7984"/>
                      <a:pt x="7144" y="7810"/>
                    </a:cubicBezTo>
                    <a:cubicBezTo>
                      <a:pt x="7334" y="7417"/>
                      <a:pt x="7132" y="6715"/>
                      <a:pt x="6703" y="6226"/>
                    </a:cubicBezTo>
                    <a:cubicBezTo>
                      <a:pt x="5977" y="5417"/>
                      <a:pt x="2012" y="785"/>
                      <a:pt x="1798" y="547"/>
                    </a:cubicBezTo>
                    <a:cubicBezTo>
                      <a:pt x="1655" y="381"/>
                      <a:pt x="1488" y="250"/>
                      <a:pt x="1334" y="154"/>
                    </a:cubicBezTo>
                    <a:cubicBezTo>
                      <a:pt x="1150" y="53"/>
                      <a:pt x="969" y="0"/>
                      <a:pt x="808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72"/>
              <p:cNvSpPr/>
              <p:nvPr/>
            </p:nvSpPr>
            <p:spPr>
              <a:xfrm>
                <a:off x="1420497" y="2671941"/>
                <a:ext cx="4394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238"/>
                      <a:pt x="37" y="310"/>
                      <a:pt x="49" y="381"/>
                    </a:cubicBezTo>
                    <a:lnTo>
                      <a:pt x="310" y="226"/>
                    </a:lnTo>
                    <a:cubicBezTo>
                      <a:pt x="299" y="155"/>
                      <a:pt x="287" y="84"/>
                      <a:pt x="263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72"/>
              <p:cNvSpPr/>
              <p:nvPr/>
            </p:nvSpPr>
            <p:spPr>
              <a:xfrm>
                <a:off x="1421175" y="2675303"/>
                <a:ext cx="4055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70" extrusionOk="0">
                    <a:moveTo>
                      <a:pt x="262" y="0"/>
                    </a:moveTo>
                    <a:lnTo>
                      <a:pt x="1" y="143"/>
                    </a:lnTo>
                    <a:cubicBezTo>
                      <a:pt x="12" y="227"/>
                      <a:pt x="24" y="298"/>
                      <a:pt x="12" y="369"/>
                    </a:cubicBezTo>
                    <a:lnTo>
                      <a:pt x="274" y="227"/>
                    </a:lnTo>
                    <a:cubicBezTo>
                      <a:pt x="286" y="155"/>
                      <a:pt x="274" y="72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72"/>
              <p:cNvSpPr/>
              <p:nvPr/>
            </p:nvSpPr>
            <p:spPr>
              <a:xfrm>
                <a:off x="1418321" y="2678496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6" y="1"/>
                    </a:moveTo>
                    <a:lnTo>
                      <a:pt x="214" y="143"/>
                    </a:lnTo>
                    <a:cubicBezTo>
                      <a:pt x="203" y="324"/>
                      <a:pt x="138" y="473"/>
                      <a:pt x="20" y="549"/>
                    </a:cubicBezTo>
                    <a:lnTo>
                      <a:pt x="20" y="549"/>
                    </a:lnTo>
                    <a:lnTo>
                      <a:pt x="262" y="405"/>
                    </a:lnTo>
                    <a:cubicBezTo>
                      <a:pt x="393" y="334"/>
                      <a:pt x="464" y="191"/>
                      <a:pt x="476" y="1"/>
                    </a:cubicBezTo>
                    <a:close/>
                    <a:moveTo>
                      <a:pt x="20" y="549"/>
                    </a:moveTo>
                    <a:lnTo>
                      <a:pt x="0" y="560"/>
                    </a:lnTo>
                    <a:cubicBezTo>
                      <a:pt x="7" y="557"/>
                      <a:pt x="13" y="553"/>
                      <a:pt x="20" y="549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72"/>
              <p:cNvSpPr/>
              <p:nvPr/>
            </p:nvSpPr>
            <p:spPr>
              <a:xfrm>
                <a:off x="1379625" y="2586115"/>
                <a:ext cx="7247" cy="291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06" extrusionOk="0">
                    <a:moveTo>
                      <a:pt x="465" y="0"/>
                    </a:moveTo>
                    <a:cubicBezTo>
                      <a:pt x="389" y="0"/>
                      <a:pt x="322" y="23"/>
                      <a:pt x="263" y="63"/>
                    </a:cubicBezTo>
                    <a:lnTo>
                      <a:pt x="1" y="205"/>
                    </a:lnTo>
                    <a:cubicBezTo>
                      <a:pt x="72" y="170"/>
                      <a:pt x="155" y="146"/>
                      <a:pt x="251" y="146"/>
                    </a:cubicBezTo>
                    <a:lnTo>
                      <a:pt x="513" y="3"/>
                    </a:lnTo>
                    <a:cubicBezTo>
                      <a:pt x="496" y="1"/>
                      <a:pt x="480" y="0"/>
                      <a:pt x="46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72"/>
              <p:cNvSpPr/>
              <p:nvPr/>
            </p:nvSpPr>
            <p:spPr>
              <a:xfrm>
                <a:off x="1383157" y="2586157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3" y="0"/>
                    </a:moveTo>
                    <a:lnTo>
                      <a:pt x="1" y="143"/>
                    </a:lnTo>
                    <a:lnTo>
                      <a:pt x="13" y="143"/>
                    </a:lnTo>
                    <a:cubicBezTo>
                      <a:pt x="84" y="155"/>
                      <a:pt x="156" y="167"/>
                      <a:pt x="227" y="191"/>
                    </a:cubicBezTo>
                    <a:lnTo>
                      <a:pt x="489" y="36"/>
                    </a:lnTo>
                    <a:cubicBezTo>
                      <a:pt x="417" y="12"/>
                      <a:pt x="346" y="0"/>
                      <a:pt x="27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72"/>
              <p:cNvSpPr/>
              <p:nvPr/>
            </p:nvSpPr>
            <p:spPr>
              <a:xfrm>
                <a:off x="1386350" y="2586652"/>
                <a:ext cx="5905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8" extrusionOk="0">
                    <a:moveTo>
                      <a:pt x="263" y="1"/>
                    </a:moveTo>
                    <a:lnTo>
                      <a:pt x="1" y="156"/>
                    </a:lnTo>
                    <a:cubicBezTo>
                      <a:pt x="49" y="179"/>
                      <a:pt x="108" y="203"/>
                      <a:pt x="156" y="227"/>
                    </a:cubicBezTo>
                    <a:lnTo>
                      <a:pt x="418" y="84"/>
                    </a:lnTo>
                    <a:cubicBezTo>
                      <a:pt x="370" y="48"/>
                      <a:pt x="311" y="25"/>
                      <a:pt x="263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72"/>
              <p:cNvSpPr/>
              <p:nvPr/>
            </p:nvSpPr>
            <p:spPr>
              <a:xfrm>
                <a:off x="1399814" y="2602630"/>
                <a:ext cx="24398" cy="7151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2" extrusionOk="0">
                    <a:moveTo>
                      <a:pt x="262" y="1"/>
                    </a:moveTo>
                    <a:lnTo>
                      <a:pt x="0" y="156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72"/>
              <p:cNvSpPr/>
              <p:nvPr/>
            </p:nvSpPr>
            <p:spPr>
              <a:xfrm>
                <a:off x="1388540" y="2587839"/>
                <a:ext cx="4733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91" extrusionOk="0">
                    <a:moveTo>
                      <a:pt x="263" y="0"/>
                    </a:moveTo>
                    <a:lnTo>
                      <a:pt x="1" y="143"/>
                    </a:lnTo>
                    <a:cubicBezTo>
                      <a:pt x="25" y="167"/>
                      <a:pt x="48" y="179"/>
                      <a:pt x="72" y="191"/>
                    </a:cubicBezTo>
                    <a:lnTo>
                      <a:pt x="334" y="48"/>
                    </a:lnTo>
                    <a:cubicBezTo>
                      <a:pt x="310" y="24"/>
                      <a:pt x="286" y="12"/>
                      <a:pt x="263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72"/>
              <p:cNvSpPr/>
              <p:nvPr/>
            </p:nvSpPr>
            <p:spPr>
              <a:xfrm>
                <a:off x="1389557" y="2588503"/>
                <a:ext cx="13972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2" extrusionOk="0">
                    <a:moveTo>
                      <a:pt x="262" y="1"/>
                    </a:moveTo>
                    <a:lnTo>
                      <a:pt x="0" y="144"/>
                    </a:lnTo>
                    <a:cubicBezTo>
                      <a:pt x="310" y="346"/>
                      <a:pt x="584" y="715"/>
                      <a:pt x="726" y="1132"/>
                    </a:cubicBezTo>
                    <a:lnTo>
                      <a:pt x="988" y="977"/>
                    </a:lnTo>
                    <a:cubicBezTo>
                      <a:pt x="846" y="560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72"/>
              <p:cNvSpPr/>
              <p:nvPr/>
            </p:nvSpPr>
            <p:spPr>
              <a:xfrm>
                <a:off x="1399814" y="2602305"/>
                <a:ext cx="3716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79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0" y="179"/>
                    </a:lnTo>
                    <a:lnTo>
                      <a:pt x="262" y="2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72"/>
              <p:cNvSpPr/>
              <p:nvPr/>
            </p:nvSpPr>
            <p:spPr>
              <a:xfrm>
                <a:off x="1374287" y="2588166"/>
                <a:ext cx="50773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7003" extrusionOk="0">
                    <a:moveTo>
                      <a:pt x="625" y="1"/>
                    </a:moveTo>
                    <a:cubicBezTo>
                      <a:pt x="195" y="1"/>
                      <a:pt x="0" y="485"/>
                      <a:pt x="200" y="1096"/>
                    </a:cubicBezTo>
                    <a:lnTo>
                      <a:pt x="1927" y="6026"/>
                    </a:lnTo>
                    <a:cubicBezTo>
                      <a:pt x="2057" y="6407"/>
                      <a:pt x="2319" y="6740"/>
                      <a:pt x="2593" y="6895"/>
                    </a:cubicBezTo>
                    <a:cubicBezTo>
                      <a:pt x="2700" y="6966"/>
                      <a:pt x="2808" y="7002"/>
                      <a:pt x="2903" y="7002"/>
                    </a:cubicBezTo>
                    <a:cubicBezTo>
                      <a:pt x="2908" y="7002"/>
                      <a:pt x="2913" y="7002"/>
                      <a:pt x="2919" y="7002"/>
                    </a:cubicBezTo>
                    <a:cubicBezTo>
                      <a:pt x="3277" y="7002"/>
                      <a:pt x="3436" y="6601"/>
                      <a:pt x="3272" y="6085"/>
                    </a:cubicBezTo>
                    <a:lnTo>
                      <a:pt x="1807" y="1180"/>
                    </a:lnTo>
                    <a:cubicBezTo>
                      <a:pt x="1665" y="715"/>
                      <a:pt x="1343" y="322"/>
                      <a:pt x="1010" y="120"/>
                    </a:cubicBezTo>
                    <a:cubicBezTo>
                      <a:pt x="891" y="49"/>
                      <a:pt x="760" y="13"/>
                      <a:pt x="641" y="1"/>
                    </a:cubicBezTo>
                    <a:cubicBezTo>
                      <a:pt x="635" y="1"/>
                      <a:pt x="630" y="1"/>
                      <a:pt x="625" y="1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72"/>
              <p:cNvSpPr/>
              <p:nvPr/>
            </p:nvSpPr>
            <p:spPr>
              <a:xfrm>
                <a:off x="1360623" y="2473136"/>
                <a:ext cx="22378" cy="8406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95" extrusionOk="0">
                    <a:moveTo>
                      <a:pt x="6" y="508"/>
                    </a:moveTo>
                    <a:cubicBezTo>
                      <a:pt x="4" y="509"/>
                      <a:pt x="2" y="510"/>
                      <a:pt x="0" y="511"/>
                    </a:cubicBezTo>
                    <a:lnTo>
                      <a:pt x="6" y="508"/>
                    </a:lnTo>
                    <a:close/>
                    <a:moveTo>
                      <a:pt x="1061" y="0"/>
                    </a:moveTo>
                    <a:cubicBezTo>
                      <a:pt x="945" y="0"/>
                      <a:pt x="840" y="28"/>
                      <a:pt x="750" y="82"/>
                    </a:cubicBezTo>
                    <a:lnTo>
                      <a:pt x="6" y="508"/>
                    </a:lnTo>
                    <a:lnTo>
                      <a:pt x="6" y="508"/>
                    </a:lnTo>
                    <a:cubicBezTo>
                      <a:pt x="96" y="457"/>
                      <a:pt x="197" y="432"/>
                      <a:pt x="306" y="432"/>
                    </a:cubicBezTo>
                    <a:cubicBezTo>
                      <a:pt x="469" y="432"/>
                      <a:pt x="649" y="488"/>
                      <a:pt x="834" y="594"/>
                    </a:cubicBezTo>
                    <a:lnTo>
                      <a:pt x="1584" y="166"/>
                    </a:lnTo>
                    <a:cubicBezTo>
                      <a:pt x="1403" y="55"/>
                      <a:pt x="1222" y="0"/>
                      <a:pt x="1061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72"/>
              <p:cNvSpPr/>
              <p:nvPr/>
            </p:nvSpPr>
            <p:spPr>
              <a:xfrm>
                <a:off x="1372392" y="2475467"/>
                <a:ext cx="17179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823" extrusionOk="0">
                    <a:moveTo>
                      <a:pt x="751" y="1"/>
                    </a:moveTo>
                    <a:lnTo>
                      <a:pt x="1" y="429"/>
                    </a:lnTo>
                    <a:cubicBezTo>
                      <a:pt x="156" y="525"/>
                      <a:pt x="322" y="656"/>
                      <a:pt x="477" y="822"/>
                    </a:cubicBezTo>
                    <a:lnTo>
                      <a:pt x="1215" y="382"/>
                    </a:lnTo>
                    <a:cubicBezTo>
                      <a:pt x="1072" y="215"/>
                      <a:pt x="906" y="84"/>
                      <a:pt x="751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72"/>
              <p:cNvSpPr/>
              <p:nvPr/>
            </p:nvSpPr>
            <p:spPr>
              <a:xfrm>
                <a:off x="1378961" y="2480850"/>
                <a:ext cx="88820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907" extrusionOk="0">
                    <a:moveTo>
                      <a:pt x="750" y="1"/>
                    </a:moveTo>
                    <a:lnTo>
                      <a:pt x="0" y="429"/>
                    </a:lnTo>
                    <a:cubicBezTo>
                      <a:pt x="214" y="679"/>
                      <a:pt x="4179" y="5311"/>
                      <a:pt x="4905" y="6121"/>
                    </a:cubicBezTo>
                    <a:cubicBezTo>
                      <a:pt x="5334" y="6609"/>
                      <a:pt x="5536" y="7311"/>
                      <a:pt x="5346" y="7704"/>
                    </a:cubicBezTo>
                    <a:cubicBezTo>
                      <a:pt x="5298" y="7799"/>
                      <a:pt x="5239" y="7859"/>
                      <a:pt x="5167" y="7907"/>
                    </a:cubicBezTo>
                    <a:lnTo>
                      <a:pt x="5917" y="7466"/>
                    </a:lnTo>
                    <a:cubicBezTo>
                      <a:pt x="5989" y="7430"/>
                      <a:pt x="6048" y="7359"/>
                      <a:pt x="6096" y="7275"/>
                    </a:cubicBezTo>
                    <a:cubicBezTo>
                      <a:pt x="6287" y="6871"/>
                      <a:pt x="6084" y="6180"/>
                      <a:pt x="5644" y="5680"/>
                    </a:cubicBezTo>
                    <a:cubicBezTo>
                      <a:pt x="4929" y="4870"/>
                      <a:pt x="964" y="239"/>
                      <a:pt x="750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72"/>
              <p:cNvSpPr/>
              <p:nvPr/>
            </p:nvSpPr>
            <p:spPr>
              <a:xfrm>
                <a:off x="1353560" y="2479267"/>
                <a:ext cx="103795" cy="114009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8070" extrusionOk="0">
                    <a:moveTo>
                      <a:pt x="807" y="0"/>
                    </a:moveTo>
                    <a:cubicBezTo>
                      <a:pt x="572" y="0"/>
                      <a:pt x="375" y="113"/>
                      <a:pt x="262" y="339"/>
                    </a:cubicBezTo>
                    <a:cubicBezTo>
                      <a:pt x="0" y="875"/>
                      <a:pt x="262" y="1815"/>
                      <a:pt x="857" y="2458"/>
                    </a:cubicBezTo>
                    <a:cubicBezTo>
                      <a:pt x="1072" y="2685"/>
                      <a:pt x="5251" y="6887"/>
                      <a:pt x="5989" y="7661"/>
                    </a:cubicBezTo>
                    <a:cubicBezTo>
                      <a:pt x="6096" y="7780"/>
                      <a:pt x="6215" y="7876"/>
                      <a:pt x="6334" y="7947"/>
                    </a:cubicBezTo>
                    <a:cubicBezTo>
                      <a:pt x="6479" y="8027"/>
                      <a:pt x="6620" y="8069"/>
                      <a:pt x="6745" y="8069"/>
                    </a:cubicBezTo>
                    <a:cubicBezTo>
                      <a:pt x="6918" y="8069"/>
                      <a:pt x="7061" y="7989"/>
                      <a:pt x="7144" y="7816"/>
                    </a:cubicBezTo>
                    <a:cubicBezTo>
                      <a:pt x="7346" y="7423"/>
                      <a:pt x="7132" y="6721"/>
                      <a:pt x="6703" y="6233"/>
                    </a:cubicBezTo>
                    <a:cubicBezTo>
                      <a:pt x="5977" y="5423"/>
                      <a:pt x="2012" y="791"/>
                      <a:pt x="1810" y="541"/>
                    </a:cubicBezTo>
                    <a:cubicBezTo>
                      <a:pt x="1655" y="387"/>
                      <a:pt x="1489" y="256"/>
                      <a:pt x="1334" y="160"/>
                    </a:cubicBezTo>
                    <a:cubicBezTo>
                      <a:pt x="1149" y="54"/>
                      <a:pt x="969" y="0"/>
                      <a:pt x="807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72"/>
              <p:cNvSpPr/>
              <p:nvPr/>
            </p:nvSpPr>
            <p:spPr>
              <a:xfrm>
                <a:off x="1474168" y="2650241"/>
                <a:ext cx="4380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227"/>
                      <a:pt x="36" y="310"/>
                      <a:pt x="48" y="381"/>
                    </a:cubicBezTo>
                    <a:lnTo>
                      <a:pt x="310" y="227"/>
                    </a:lnTo>
                    <a:cubicBezTo>
                      <a:pt x="298" y="155"/>
                      <a:pt x="286" y="84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72"/>
              <p:cNvSpPr/>
              <p:nvPr/>
            </p:nvSpPr>
            <p:spPr>
              <a:xfrm>
                <a:off x="1474832" y="2653433"/>
                <a:ext cx="405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82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13" y="239"/>
                      <a:pt x="24" y="310"/>
                      <a:pt x="13" y="382"/>
                    </a:cubicBezTo>
                    <a:lnTo>
                      <a:pt x="274" y="227"/>
                    </a:lnTo>
                    <a:cubicBezTo>
                      <a:pt x="286" y="155"/>
                      <a:pt x="274" y="84"/>
                      <a:pt x="263" y="1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72"/>
              <p:cNvSpPr/>
              <p:nvPr/>
            </p:nvSpPr>
            <p:spPr>
              <a:xfrm>
                <a:off x="1471978" y="2656626"/>
                <a:ext cx="6739" cy="809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73" extrusionOk="0">
                    <a:moveTo>
                      <a:pt x="476" y="1"/>
                    </a:moveTo>
                    <a:lnTo>
                      <a:pt x="215" y="156"/>
                    </a:lnTo>
                    <a:cubicBezTo>
                      <a:pt x="203" y="336"/>
                      <a:pt x="138" y="485"/>
                      <a:pt x="20" y="561"/>
                    </a:cubicBezTo>
                    <a:lnTo>
                      <a:pt x="20" y="561"/>
                    </a:lnTo>
                    <a:lnTo>
                      <a:pt x="262" y="418"/>
                    </a:lnTo>
                    <a:cubicBezTo>
                      <a:pt x="393" y="346"/>
                      <a:pt x="465" y="191"/>
                      <a:pt x="476" y="1"/>
                    </a:cubicBezTo>
                    <a:close/>
                    <a:moveTo>
                      <a:pt x="20" y="561"/>
                    </a:moveTo>
                    <a:lnTo>
                      <a:pt x="0" y="572"/>
                    </a:lnTo>
                    <a:cubicBezTo>
                      <a:pt x="7" y="569"/>
                      <a:pt x="13" y="565"/>
                      <a:pt x="20" y="561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72"/>
              <p:cNvSpPr/>
              <p:nvPr/>
            </p:nvSpPr>
            <p:spPr>
              <a:xfrm>
                <a:off x="1433282" y="2564288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8" y="0"/>
                      <a:pt x="334" y="24"/>
                      <a:pt x="263" y="60"/>
                    </a:cubicBezTo>
                    <a:lnTo>
                      <a:pt x="1" y="215"/>
                    </a:lnTo>
                    <a:cubicBezTo>
                      <a:pt x="72" y="179"/>
                      <a:pt x="156" y="155"/>
                      <a:pt x="251" y="155"/>
                    </a:cubicBezTo>
                    <a:lnTo>
                      <a:pt x="513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72"/>
              <p:cNvSpPr/>
              <p:nvPr/>
            </p:nvSpPr>
            <p:spPr>
              <a:xfrm>
                <a:off x="1436814" y="2564288"/>
                <a:ext cx="690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03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55"/>
                    </a:lnTo>
                    <a:cubicBezTo>
                      <a:pt x="84" y="155"/>
                      <a:pt x="156" y="179"/>
                      <a:pt x="227" y="203"/>
                    </a:cubicBezTo>
                    <a:lnTo>
                      <a:pt x="489" y="48"/>
                    </a:lnTo>
                    <a:cubicBezTo>
                      <a:pt x="418" y="24"/>
                      <a:pt x="346" y="12"/>
                      <a:pt x="275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72"/>
              <p:cNvSpPr/>
              <p:nvPr/>
            </p:nvSpPr>
            <p:spPr>
              <a:xfrm>
                <a:off x="1440021" y="2564952"/>
                <a:ext cx="5891" cy="322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8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48" y="179"/>
                      <a:pt x="107" y="203"/>
                      <a:pt x="155" y="227"/>
                    </a:cubicBezTo>
                    <a:lnTo>
                      <a:pt x="417" y="72"/>
                    </a:lnTo>
                    <a:cubicBezTo>
                      <a:pt x="369" y="49"/>
                      <a:pt x="310" y="25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72"/>
              <p:cNvSpPr/>
              <p:nvPr/>
            </p:nvSpPr>
            <p:spPr>
              <a:xfrm>
                <a:off x="1453471" y="2580930"/>
                <a:ext cx="24398" cy="7151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2" extrusionOk="0">
                    <a:moveTo>
                      <a:pt x="262" y="1"/>
                    </a:moveTo>
                    <a:lnTo>
                      <a:pt x="1" y="156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72"/>
              <p:cNvSpPr/>
              <p:nvPr/>
            </p:nvSpPr>
            <p:spPr>
              <a:xfrm>
                <a:off x="1442197" y="2565969"/>
                <a:ext cx="4733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167"/>
                      <a:pt x="48" y="191"/>
                      <a:pt x="72" y="203"/>
                    </a:cubicBezTo>
                    <a:lnTo>
                      <a:pt x="334" y="48"/>
                    </a:lnTo>
                    <a:cubicBezTo>
                      <a:pt x="310" y="36"/>
                      <a:pt x="287" y="24"/>
                      <a:pt x="263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72"/>
              <p:cNvSpPr/>
              <p:nvPr/>
            </p:nvSpPr>
            <p:spPr>
              <a:xfrm>
                <a:off x="1443214" y="2566633"/>
                <a:ext cx="13972" cy="16006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3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310" y="358"/>
                      <a:pt x="584" y="727"/>
                      <a:pt x="727" y="1132"/>
                    </a:cubicBezTo>
                    <a:lnTo>
                      <a:pt x="988" y="977"/>
                    </a:lnTo>
                    <a:cubicBezTo>
                      <a:pt x="846" y="572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72"/>
              <p:cNvSpPr/>
              <p:nvPr/>
            </p:nvSpPr>
            <p:spPr>
              <a:xfrm>
                <a:off x="1453471" y="2580436"/>
                <a:ext cx="3716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91" extrusionOk="0">
                    <a:moveTo>
                      <a:pt x="262" y="0"/>
                    </a:moveTo>
                    <a:lnTo>
                      <a:pt x="1" y="155"/>
                    </a:lnTo>
                    <a:lnTo>
                      <a:pt x="1" y="191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72"/>
              <p:cNvSpPr/>
              <p:nvPr/>
            </p:nvSpPr>
            <p:spPr>
              <a:xfrm>
                <a:off x="1428135" y="2566458"/>
                <a:ext cx="50772" cy="98935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7003" extrusionOk="0">
                    <a:moveTo>
                      <a:pt x="597" y="0"/>
                    </a:moveTo>
                    <a:cubicBezTo>
                      <a:pt x="178" y="0"/>
                      <a:pt x="0" y="492"/>
                      <a:pt x="198" y="1096"/>
                    </a:cubicBezTo>
                    <a:lnTo>
                      <a:pt x="1913" y="6026"/>
                    </a:lnTo>
                    <a:cubicBezTo>
                      <a:pt x="2044" y="6407"/>
                      <a:pt x="2306" y="6740"/>
                      <a:pt x="2579" y="6895"/>
                    </a:cubicBezTo>
                    <a:cubicBezTo>
                      <a:pt x="2687" y="6954"/>
                      <a:pt x="2794" y="6990"/>
                      <a:pt x="2889" y="7002"/>
                    </a:cubicBezTo>
                    <a:cubicBezTo>
                      <a:pt x="2894" y="7002"/>
                      <a:pt x="2899" y="7002"/>
                      <a:pt x="2905" y="7002"/>
                    </a:cubicBezTo>
                    <a:cubicBezTo>
                      <a:pt x="3263" y="7002"/>
                      <a:pt x="3422" y="6601"/>
                      <a:pt x="3258" y="6085"/>
                    </a:cubicBezTo>
                    <a:lnTo>
                      <a:pt x="1794" y="1180"/>
                    </a:lnTo>
                    <a:cubicBezTo>
                      <a:pt x="1651" y="715"/>
                      <a:pt x="1329" y="311"/>
                      <a:pt x="996" y="120"/>
                    </a:cubicBezTo>
                    <a:cubicBezTo>
                      <a:pt x="877" y="49"/>
                      <a:pt x="746" y="13"/>
                      <a:pt x="627" y="1"/>
                    </a:cubicBezTo>
                    <a:cubicBezTo>
                      <a:pt x="617" y="1"/>
                      <a:pt x="607" y="0"/>
                      <a:pt x="597" y="0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72"/>
              <p:cNvSpPr/>
              <p:nvPr/>
            </p:nvSpPr>
            <p:spPr>
              <a:xfrm>
                <a:off x="1535553" y="2618284"/>
                <a:ext cx="4394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82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5" y="226"/>
                      <a:pt x="37" y="310"/>
                      <a:pt x="48" y="381"/>
                    </a:cubicBezTo>
                    <a:lnTo>
                      <a:pt x="310" y="226"/>
                    </a:lnTo>
                    <a:cubicBezTo>
                      <a:pt x="298" y="155"/>
                      <a:pt x="287" y="72"/>
                      <a:pt x="263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72"/>
              <p:cNvSpPr/>
              <p:nvPr/>
            </p:nvSpPr>
            <p:spPr>
              <a:xfrm>
                <a:off x="1536231" y="2621477"/>
                <a:ext cx="4055" cy="5397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82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12" y="227"/>
                      <a:pt x="24" y="310"/>
                      <a:pt x="12" y="381"/>
                    </a:cubicBezTo>
                    <a:lnTo>
                      <a:pt x="274" y="227"/>
                    </a:lnTo>
                    <a:cubicBezTo>
                      <a:pt x="286" y="155"/>
                      <a:pt x="274" y="84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72"/>
              <p:cNvSpPr/>
              <p:nvPr/>
            </p:nvSpPr>
            <p:spPr>
              <a:xfrm>
                <a:off x="1533377" y="2624669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6" y="1"/>
                    </a:moveTo>
                    <a:lnTo>
                      <a:pt x="214" y="155"/>
                    </a:lnTo>
                    <a:cubicBezTo>
                      <a:pt x="202" y="346"/>
                      <a:pt x="131" y="489"/>
                      <a:pt x="0" y="560"/>
                    </a:cubicBezTo>
                    <a:lnTo>
                      <a:pt x="262" y="417"/>
                    </a:lnTo>
                    <a:cubicBezTo>
                      <a:pt x="393" y="334"/>
                      <a:pt x="464" y="191"/>
                      <a:pt x="476" y="1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72"/>
              <p:cNvSpPr/>
              <p:nvPr/>
            </p:nvSpPr>
            <p:spPr>
              <a:xfrm>
                <a:off x="1494681" y="2532331"/>
                <a:ext cx="7247" cy="303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5" extrusionOk="0">
                    <a:moveTo>
                      <a:pt x="513" y="0"/>
                    </a:moveTo>
                    <a:cubicBezTo>
                      <a:pt x="417" y="0"/>
                      <a:pt x="334" y="24"/>
                      <a:pt x="263" y="60"/>
                    </a:cubicBezTo>
                    <a:lnTo>
                      <a:pt x="29" y="198"/>
                    </a:lnTo>
                    <a:lnTo>
                      <a:pt x="29" y="198"/>
                    </a:lnTo>
                    <a:cubicBezTo>
                      <a:pt x="94" y="164"/>
                      <a:pt x="168" y="155"/>
                      <a:pt x="251" y="155"/>
                    </a:cubicBezTo>
                    <a:lnTo>
                      <a:pt x="513" y="0"/>
                    </a:lnTo>
                    <a:close/>
                    <a:moveTo>
                      <a:pt x="29" y="198"/>
                    </a:moveTo>
                    <a:lnTo>
                      <a:pt x="29" y="198"/>
                    </a:lnTo>
                    <a:cubicBezTo>
                      <a:pt x="19" y="203"/>
                      <a:pt x="10" y="208"/>
                      <a:pt x="1" y="214"/>
                    </a:cubicBezTo>
                    <a:lnTo>
                      <a:pt x="29" y="198"/>
                    </a:ln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72"/>
              <p:cNvSpPr/>
              <p:nvPr/>
            </p:nvSpPr>
            <p:spPr>
              <a:xfrm>
                <a:off x="1498213" y="2532331"/>
                <a:ext cx="690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03" extrusionOk="0">
                    <a:moveTo>
                      <a:pt x="263" y="0"/>
                    </a:moveTo>
                    <a:lnTo>
                      <a:pt x="1" y="155"/>
                    </a:lnTo>
                    <a:lnTo>
                      <a:pt x="13" y="155"/>
                    </a:lnTo>
                    <a:cubicBezTo>
                      <a:pt x="84" y="155"/>
                      <a:pt x="155" y="167"/>
                      <a:pt x="227" y="202"/>
                    </a:cubicBezTo>
                    <a:lnTo>
                      <a:pt x="489" y="48"/>
                    </a:lnTo>
                    <a:cubicBezTo>
                      <a:pt x="417" y="24"/>
                      <a:pt x="346" y="0"/>
                      <a:pt x="274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72"/>
              <p:cNvSpPr/>
              <p:nvPr/>
            </p:nvSpPr>
            <p:spPr>
              <a:xfrm>
                <a:off x="1501406" y="2532995"/>
                <a:ext cx="5905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7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48" y="167"/>
                      <a:pt x="108" y="191"/>
                      <a:pt x="156" y="227"/>
                    </a:cubicBezTo>
                    <a:lnTo>
                      <a:pt x="418" y="72"/>
                    </a:lnTo>
                    <a:cubicBezTo>
                      <a:pt x="370" y="48"/>
                      <a:pt x="310" y="25"/>
                      <a:pt x="263" y="1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72"/>
              <p:cNvSpPr/>
              <p:nvPr/>
            </p:nvSpPr>
            <p:spPr>
              <a:xfrm>
                <a:off x="1514870" y="2548973"/>
                <a:ext cx="24398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1" extrusionOk="0">
                    <a:moveTo>
                      <a:pt x="262" y="1"/>
                    </a:moveTo>
                    <a:lnTo>
                      <a:pt x="0" y="144"/>
                    </a:lnTo>
                    <a:lnTo>
                      <a:pt x="1465" y="5061"/>
                    </a:lnTo>
                    <a:lnTo>
                      <a:pt x="1727" y="4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72"/>
              <p:cNvSpPr/>
              <p:nvPr/>
            </p:nvSpPr>
            <p:spPr>
              <a:xfrm>
                <a:off x="1503596" y="2534012"/>
                <a:ext cx="14989" cy="1699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334" y="345"/>
                      <a:pt x="655" y="750"/>
                      <a:pt x="798" y="1203"/>
                    </a:cubicBezTo>
                    <a:lnTo>
                      <a:pt x="1060" y="1060"/>
                    </a:lnTo>
                    <a:cubicBezTo>
                      <a:pt x="917" y="595"/>
                      <a:pt x="596" y="191"/>
                      <a:pt x="263" y="0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72"/>
              <p:cNvSpPr/>
              <p:nvPr/>
            </p:nvSpPr>
            <p:spPr>
              <a:xfrm>
                <a:off x="1503596" y="2534012"/>
                <a:ext cx="4719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03" extrusionOk="0">
                    <a:moveTo>
                      <a:pt x="263" y="0"/>
                    </a:moveTo>
                    <a:lnTo>
                      <a:pt x="1" y="155"/>
                    </a:lnTo>
                    <a:cubicBezTo>
                      <a:pt x="24" y="167"/>
                      <a:pt x="48" y="179"/>
                      <a:pt x="72" y="203"/>
                    </a:cubicBezTo>
                    <a:lnTo>
                      <a:pt x="334" y="48"/>
                    </a:lnTo>
                    <a:cubicBezTo>
                      <a:pt x="310" y="36"/>
                      <a:pt x="286" y="12"/>
                      <a:pt x="263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72"/>
              <p:cNvSpPr/>
              <p:nvPr/>
            </p:nvSpPr>
            <p:spPr>
              <a:xfrm>
                <a:off x="1504613" y="2534676"/>
                <a:ext cx="13972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32" extrusionOk="0">
                    <a:moveTo>
                      <a:pt x="262" y="1"/>
                    </a:moveTo>
                    <a:lnTo>
                      <a:pt x="0" y="156"/>
                    </a:lnTo>
                    <a:cubicBezTo>
                      <a:pt x="310" y="358"/>
                      <a:pt x="583" y="715"/>
                      <a:pt x="726" y="1132"/>
                    </a:cubicBezTo>
                    <a:lnTo>
                      <a:pt x="988" y="977"/>
                    </a:lnTo>
                    <a:cubicBezTo>
                      <a:pt x="845" y="572"/>
                      <a:pt x="572" y="203"/>
                      <a:pt x="262" y="1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72"/>
              <p:cNvSpPr/>
              <p:nvPr/>
            </p:nvSpPr>
            <p:spPr>
              <a:xfrm>
                <a:off x="1514870" y="2548479"/>
                <a:ext cx="3716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79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0" y="179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72"/>
              <p:cNvSpPr/>
              <p:nvPr/>
            </p:nvSpPr>
            <p:spPr>
              <a:xfrm>
                <a:off x="1489545" y="2534509"/>
                <a:ext cx="50770" cy="98765"/>
              </a:xfrm>
              <a:custGeom>
                <a:avLst/>
                <a:gdLst/>
                <a:ahLst/>
                <a:cxnLst/>
                <a:rect l="l" t="t" r="r" b="b"/>
                <a:pathLst>
                  <a:path w="3420" h="6991" extrusionOk="0">
                    <a:moveTo>
                      <a:pt x="596" y="0"/>
                    </a:moveTo>
                    <a:cubicBezTo>
                      <a:pt x="177" y="0"/>
                      <a:pt x="0" y="480"/>
                      <a:pt x="198" y="1096"/>
                    </a:cubicBezTo>
                    <a:lnTo>
                      <a:pt x="1912" y="6014"/>
                    </a:lnTo>
                    <a:cubicBezTo>
                      <a:pt x="2043" y="6395"/>
                      <a:pt x="2305" y="6728"/>
                      <a:pt x="2579" y="6895"/>
                    </a:cubicBezTo>
                    <a:cubicBezTo>
                      <a:pt x="2686" y="6954"/>
                      <a:pt x="2793" y="6990"/>
                      <a:pt x="2889" y="6990"/>
                    </a:cubicBezTo>
                    <a:cubicBezTo>
                      <a:pt x="2899" y="6990"/>
                      <a:pt x="2909" y="6991"/>
                      <a:pt x="2918" y="6991"/>
                    </a:cubicBezTo>
                    <a:cubicBezTo>
                      <a:pt x="3267" y="6991"/>
                      <a:pt x="3420" y="6583"/>
                      <a:pt x="3258" y="6085"/>
                    </a:cubicBezTo>
                    <a:lnTo>
                      <a:pt x="1793" y="1168"/>
                    </a:lnTo>
                    <a:cubicBezTo>
                      <a:pt x="1650" y="715"/>
                      <a:pt x="1329" y="310"/>
                      <a:pt x="996" y="120"/>
                    </a:cubicBezTo>
                    <a:cubicBezTo>
                      <a:pt x="877" y="48"/>
                      <a:pt x="746" y="1"/>
                      <a:pt x="627" y="1"/>
                    </a:cubicBezTo>
                    <a:cubicBezTo>
                      <a:pt x="616" y="0"/>
                      <a:pt x="606" y="0"/>
                      <a:pt x="596" y="0"/>
                    </a:cubicBezTo>
                    <a:close/>
                  </a:path>
                </a:pathLst>
              </a:custGeom>
              <a:solidFill>
                <a:srgbClr val="002F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72"/>
              <p:cNvSpPr/>
              <p:nvPr/>
            </p:nvSpPr>
            <p:spPr>
              <a:xfrm>
                <a:off x="1519066" y="2623158"/>
                <a:ext cx="16006" cy="75752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5362" extrusionOk="0">
                    <a:moveTo>
                      <a:pt x="1" y="0"/>
                    </a:moveTo>
                    <a:lnTo>
                      <a:pt x="1" y="5037"/>
                    </a:lnTo>
                    <a:cubicBezTo>
                      <a:pt x="1" y="5120"/>
                      <a:pt x="61" y="5203"/>
                      <a:pt x="168" y="5263"/>
                    </a:cubicBezTo>
                    <a:cubicBezTo>
                      <a:pt x="281" y="5328"/>
                      <a:pt x="427" y="5361"/>
                      <a:pt x="571" y="5361"/>
                    </a:cubicBezTo>
                    <a:cubicBezTo>
                      <a:pt x="715" y="5361"/>
                      <a:pt x="858" y="5328"/>
                      <a:pt x="965" y="5263"/>
                    </a:cubicBezTo>
                    <a:cubicBezTo>
                      <a:pt x="1073" y="5203"/>
                      <a:pt x="1132" y="5120"/>
                      <a:pt x="1132" y="5037"/>
                    </a:cubicBezTo>
                    <a:lnTo>
                      <a:pt x="1132" y="0"/>
                    </a:lnTo>
                    <a:cubicBezTo>
                      <a:pt x="1132" y="84"/>
                      <a:pt x="1073" y="167"/>
                      <a:pt x="965" y="227"/>
                    </a:cubicBezTo>
                    <a:cubicBezTo>
                      <a:pt x="858" y="292"/>
                      <a:pt x="715" y="325"/>
                      <a:pt x="571" y="325"/>
                    </a:cubicBezTo>
                    <a:cubicBezTo>
                      <a:pt x="427" y="325"/>
                      <a:pt x="281" y="292"/>
                      <a:pt x="168" y="227"/>
                    </a:cubicBezTo>
                    <a:cubicBezTo>
                      <a:pt x="61" y="167"/>
                      <a:pt x="1" y="84"/>
                      <a:pt x="1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72"/>
              <p:cNvSpPr/>
              <p:nvPr/>
            </p:nvSpPr>
            <p:spPr>
              <a:xfrm>
                <a:off x="1518402" y="2618580"/>
                <a:ext cx="17504" cy="9169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649" extrusionOk="0">
                    <a:moveTo>
                      <a:pt x="609" y="0"/>
                    </a:moveTo>
                    <a:cubicBezTo>
                      <a:pt x="465" y="0"/>
                      <a:pt x="322" y="33"/>
                      <a:pt x="215" y="98"/>
                    </a:cubicBezTo>
                    <a:cubicBezTo>
                      <a:pt x="0" y="217"/>
                      <a:pt x="0" y="432"/>
                      <a:pt x="215" y="551"/>
                    </a:cubicBezTo>
                    <a:cubicBezTo>
                      <a:pt x="328" y="616"/>
                      <a:pt x="474" y="649"/>
                      <a:pt x="618" y="649"/>
                    </a:cubicBezTo>
                    <a:cubicBezTo>
                      <a:pt x="762" y="649"/>
                      <a:pt x="905" y="616"/>
                      <a:pt x="1012" y="551"/>
                    </a:cubicBezTo>
                    <a:cubicBezTo>
                      <a:pt x="1239" y="432"/>
                      <a:pt x="1227" y="217"/>
                      <a:pt x="1012" y="98"/>
                    </a:cubicBezTo>
                    <a:cubicBezTo>
                      <a:pt x="899" y="33"/>
                      <a:pt x="753" y="0"/>
                      <a:pt x="6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72"/>
              <p:cNvSpPr/>
              <p:nvPr/>
            </p:nvSpPr>
            <p:spPr>
              <a:xfrm>
                <a:off x="1406369" y="2450136"/>
                <a:ext cx="22392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592" extrusionOk="0">
                    <a:moveTo>
                      <a:pt x="1057" y="1"/>
                    </a:moveTo>
                    <a:cubicBezTo>
                      <a:pt x="946" y="1"/>
                      <a:pt x="842" y="26"/>
                      <a:pt x="751" y="79"/>
                    </a:cubicBezTo>
                    <a:lnTo>
                      <a:pt x="1" y="508"/>
                    </a:lnTo>
                    <a:cubicBezTo>
                      <a:pt x="93" y="459"/>
                      <a:pt x="198" y="434"/>
                      <a:pt x="311" y="434"/>
                    </a:cubicBezTo>
                    <a:cubicBezTo>
                      <a:pt x="473" y="434"/>
                      <a:pt x="651" y="486"/>
                      <a:pt x="834" y="591"/>
                    </a:cubicBezTo>
                    <a:lnTo>
                      <a:pt x="1584" y="163"/>
                    </a:lnTo>
                    <a:cubicBezTo>
                      <a:pt x="1400" y="56"/>
                      <a:pt x="1220" y="1"/>
                      <a:pt x="1057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72"/>
              <p:cNvSpPr/>
              <p:nvPr/>
            </p:nvSpPr>
            <p:spPr>
              <a:xfrm>
                <a:off x="1418151" y="2452425"/>
                <a:ext cx="17334" cy="11627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823" extrusionOk="0">
                    <a:moveTo>
                      <a:pt x="750" y="1"/>
                    </a:moveTo>
                    <a:lnTo>
                      <a:pt x="0" y="429"/>
                    </a:lnTo>
                    <a:cubicBezTo>
                      <a:pt x="155" y="525"/>
                      <a:pt x="322" y="655"/>
                      <a:pt x="476" y="822"/>
                    </a:cubicBezTo>
                    <a:lnTo>
                      <a:pt x="1227" y="382"/>
                    </a:lnTo>
                    <a:cubicBezTo>
                      <a:pt x="1072" y="215"/>
                      <a:pt x="905" y="96"/>
                      <a:pt x="750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72"/>
              <p:cNvSpPr/>
              <p:nvPr/>
            </p:nvSpPr>
            <p:spPr>
              <a:xfrm>
                <a:off x="1424876" y="2457807"/>
                <a:ext cx="88664" cy="111706"/>
              </a:xfrm>
              <a:custGeom>
                <a:avLst/>
                <a:gdLst/>
                <a:ahLst/>
                <a:cxnLst/>
                <a:rect l="l" t="t" r="r" b="b"/>
                <a:pathLst>
                  <a:path w="6276" h="7907" extrusionOk="0">
                    <a:moveTo>
                      <a:pt x="751" y="1"/>
                    </a:moveTo>
                    <a:lnTo>
                      <a:pt x="0" y="441"/>
                    </a:lnTo>
                    <a:cubicBezTo>
                      <a:pt x="203" y="679"/>
                      <a:pt x="4168" y="5311"/>
                      <a:pt x="4894" y="6120"/>
                    </a:cubicBezTo>
                    <a:cubicBezTo>
                      <a:pt x="5323" y="6609"/>
                      <a:pt x="5537" y="7311"/>
                      <a:pt x="5334" y="7704"/>
                    </a:cubicBezTo>
                    <a:cubicBezTo>
                      <a:pt x="5293" y="7788"/>
                      <a:pt x="5242" y="7853"/>
                      <a:pt x="5181" y="7892"/>
                    </a:cubicBezTo>
                    <a:lnTo>
                      <a:pt x="5181" y="7892"/>
                    </a:lnTo>
                    <a:lnTo>
                      <a:pt x="5906" y="7478"/>
                    </a:lnTo>
                    <a:cubicBezTo>
                      <a:pt x="5977" y="7430"/>
                      <a:pt x="6037" y="7371"/>
                      <a:pt x="6085" y="7275"/>
                    </a:cubicBezTo>
                    <a:cubicBezTo>
                      <a:pt x="6275" y="6882"/>
                      <a:pt x="6073" y="6180"/>
                      <a:pt x="5644" y="5692"/>
                    </a:cubicBezTo>
                    <a:cubicBezTo>
                      <a:pt x="4918" y="4882"/>
                      <a:pt x="953" y="251"/>
                      <a:pt x="751" y="1"/>
                    </a:cubicBezTo>
                    <a:close/>
                    <a:moveTo>
                      <a:pt x="5181" y="7892"/>
                    </a:moveTo>
                    <a:lnTo>
                      <a:pt x="5156" y="7906"/>
                    </a:lnTo>
                    <a:cubicBezTo>
                      <a:pt x="5165" y="7902"/>
                      <a:pt x="5173" y="7897"/>
                      <a:pt x="5181" y="7892"/>
                    </a:cubicBezTo>
                    <a:close/>
                  </a:path>
                </a:pathLst>
              </a:custGeom>
              <a:solidFill>
                <a:srgbClr val="074D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72"/>
              <p:cNvSpPr/>
              <p:nvPr/>
            </p:nvSpPr>
            <p:spPr>
              <a:xfrm>
                <a:off x="1399305" y="2456310"/>
                <a:ext cx="103795" cy="113995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8069" extrusionOk="0">
                    <a:moveTo>
                      <a:pt x="808" y="0"/>
                    </a:moveTo>
                    <a:cubicBezTo>
                      <a:pt x="572" y="0"/>
                      <a:pt x="376" y="112"/>
                      <a:pt x="263" y="345"/>
                    </a:cubicBezTo>
                    <a:cubicBezTo>
                      <a:pt x="1" y="869"/>
                      <a:pt x="263" y="1821"/>
                      <a:pt x="858" y="2452"/>
                    </a:cubicBezTo>
                    <a:cubicBezTo>
                      <a:pt x="1072" y="2678"/>
                      <a:pt x="5251" y="6893"/>
                      <a:pt x="5990" y="7667"/>
                    </a:cubicBezTo>
                    <a:cubicBezTo>
                      <a:pt x="6109" y="7786"/>
                      <a:pt x="6228" y="7881"/>
                      <a:pt x="6347" y="7941"/>
                    </a:cubicBezTo>
                    <a:cubicBezTo>
                      <a:pt x="6486" y="8025"/>
                      <a:pt x="6622" y="8068"/>
                      <a:pt x="6745" y="8068"/>
                    </a:cubicBezTo>
                    <a:cubicBezTo>
                      <a:pt x="6917" y="8068"/>
                      <a:pt x="7061" y="7984"/>
                      <a:pt x="7144" y="7810"/>
                    </a:cubicBezTo>
                    <a:cubicBezTo>
                      <a:pt x="7347" y="7417"/>
                      <a:pt x="7144" y="6715"/>
                      <a:pt x="6704" y="6226"/>
                    </a:cubicBezTo>
                    <a:cubicBezTo>
                      <a:pt x="5990" y="5417"/>
                      <a:pt x="2013" y="785"/>
                      <a:pt x="1810" y="547"/>
                    </a:cubicBezTo>
                    <a:cubicBezTo>
                      <a:pt x="1656" y="380"/>
                      <a:pt x="1489" y="250"/>
                      <a:pt x="1334" y="154"/>
                    </a:cubicBezTo>
                    <a:cubicBezTo>
                      <a:pt x="1150" y="53"/>
                      <a:pt x="970" y="0"/>
                      <a:pt x="808" y="0"/>
                    </a:cubicBezTo>
                    <a:close/>
                  </a:path>
                </a:pathLst>
              </a:custGeom>
              <a:solidFill>
                <a:srgbClr val="003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72"/>
              <p:cNvSpPr/>
              <p:nvPr/>
            </p:nvSpPr>
            <p:spPr>
              <a:xfrm>
                <a:off x="1519913" y="2627368"/>
                <a:ext cx="4394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70" extrusionOk="0">
                    <a:moveTo>
                      <a:pt x="262" y="0"/>
                    </a:moveTo>
                    <a:lnTo>
                      <a:pt x="1" y="143"/>
                    </a:lnTo>
                    <a:cubicBezTo>
                      <a:pt x="24" y="226"/>
                      <a:pt x="48" y="298"/>
                      <a:pt x="48" y="369"/>
                    </a:cubicBezTo>
                    <a:lnTo>
                      <a:pt x="310" y="226"/>
                    </a:lnTo>
                    <a:cubicBezTo>
                      <a:pt x="310" y="155"/>
                      <a:pt x="286" y="72"/>
                      <a:pt x="262" y="0"/>
                    </a:cubicBezTo>
                    <a:close/>
                  </a:path>
                </a:pathLst>
              </a:custGeom>
              <a:solidFill>
                <a:srgbClr val="0035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72"/>
              <p:cNvSpPr/>
              <p:nvPr/>
            </p:nvSpPr>
            <p:spPr>
              <a:xfrm>
                <a:off x="1520591" y="2630561"/>
                <a:ext cx="4040" cy="522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70" extrusionOk="0">
                    <a:moveTo>
                      <a:pt x="262" y="0"/>
                    </a:moveTo>
                    <a:lnTo>
                      <a:pt x="0" y="143"/>
                    </a:lnTo>
                    <a:cubicBezTo>
                      <a:pt x="12" y="227"/>
                      <a:pt x="24" y="310"/>
                      <a:pt x="12" y="369"/>
                    </a:cubicBezTo>
                    <a:lnTo>
                      <a:pt x="274" y="227"/>
                    </a:lnTo>
                    <a:cubicBezTo>
                      <a:pt x="286" y="155"/>
                      <a:pt x="274" y="72"/>
                      <a:pt x="262" y="0"/>
                    </a:cubicBezTo>
                    <a:close/>
                  </a:path>
                </a:pathLst>
              </a:custGeom>
              <a:solidFill>
                <a:srgbClr val="0020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72"/>
              <p:cNvSpPr/>
              <p:nvPr/>
            </p:nvSpPr>
            <p:spPr>
              <a:xfrm>
                <a:off x="1517723" y="2633754"/>
                <a:ext cx="6739" cy="792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61" extrusionOk="0">
                    <a:moveTo>
                      <a:pt x="477" y="1"/>
                    </a:moveTo>
                    <a:lnTo>
                      <a:pt x="215" y="155"/>
                    </a:lnTo>
                    <a:cubicBezTo>
                      <a:pt x="204" y="325"/>
                      <a:pt x="139" y="473"/>
                      <a:pt x="20" y="549"/>
                    </a:cubicBezTo>
                    <a:lnTo>
                      <a:pt x="20" y="549"/>
                    </a:lnTo>
                    <a:lnTo>
                      <a:pt x="263" y="405"/>
                    </a:lnTo>
                    <a:cubicBezTo>
                      <a:pt x="394" y="334"/>
                      <a:pt x="465" y="191"/>
                      <a:pt x="477" y="1"/>
                    </a:cubicBezTo>
                    <a:close/>
                    <a:moveTo>
                      <a:pt x="20" y="549"/>
                    </a:moveTo>
                    <a:lnTo>
                      <a:pt x="1" y="560"/>
                    </a:lnTo>
                    <a:cubicBezTo>
                      <a:pt x="7" y="557"/>
                      <a:pt x="14" y="553"/>
                      <a:pt x="20" y="549"/>
                    </a:cubicBezTo>
                    <a:close/>
                  </a:path>
                </a:pathLst>
              </a:custGeom>
              <a:solidFill>
                <a:srgbClr val="000B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72"/>
              <p:cNvSpPr/>
              <p:nvPr/>
            </p:nvSpPr>
            <p:spPr>
              <a:xfrm>
                <a:off x="1479211" y="2541415"/>
                <a:ext cx="707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03" extrusionOk="0">
                    <a:moveTo>
                      <a:pt x="500" y="0"/>
                    </a:moveTo>
                    <a:cubicBezTo>
                      <a:pt x="405" y="0"/>
                      <a:pt x="322" y="12"/>
                      <a:pt x="262" y="60"/>
                    </a:cubicBezTo>
                    <a:lnTo>
                      <a:pt x="24" y="189"/>
                    </a:lnTo>
                    <a:lnTo>
                      <a:pt x="24" y="189"/>
                    </a:lnTo>
                    <a:cubicBezTo>
                      <a:pt x="69" y="167"/>
                      <a:pt x="126" y="152"/>
                      <a:pt x="189" y="152"/>
                    </a:cubicBezTo>
                    <a:cubicBezTo>
                      <a:pt x="205" y="152"/>
                      <a:pt x="221" y="153"/>
                      <a:pt x="238" y="155"/>
                    </a:cubicBezTo>
                    <a:lnTo>
                      <a:pt x="500" y="0"/>
                    </a:lnTo>
                    <a:close/>
                    <a:moveTo>
                      <a:pt x="24" y="189"/>
                    </a:moveTo>
                    <a:cubicBezTo>
                      <a:pt x="16" y="194"/>
                      <a:pt x="8" y="198"/>
                      <a:pt x="0" y="202"/>
                    </a:cubicBezTo>
                    <a:lnTo>
                      <a:pt x="24" y="189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72"/>
              <p:cNvSpPr/>
              <p:nvPr/>
            </p:nvSpPr>
            <p:spPr>
              <a:xfrm>
                <a:off x="1482574" y="2541415"/>
                <a:ext cx="6908" cy="2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262" y="0"/>
                    </a:moveTo>
                    <a:lnTo>
                      <a:pt x="0" y="155"/>
                    </a:lnTo>
                    <a:lnTo>
                      <a:pt x="12" y="155"/>
                    </a:lnTo>
                    <a:cubicBezTo>
                      <a:pt x="84" y="155"/>
                      <a:pt x="155" y="167"/>
                      <a:pt x="227" y="191"/>
                    </a:cubicBezTo>
                    <a:lnTo>
                      <a:pt x="488" y="48"/>
                    </a:lnTo>
                    <a:cubicBezTo>
                      <a:pt x="417" y="12"/>
                      <a:pt x="346" y="0"/>
                      <a:pt x="274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72"/>
              <p:cNvSpPr/>
              <p:nvPr/>
            </p:nvSpPr>
            <p:spPr>
              <a:xfrm>
                <a:off x="1485767" y="2542079"/>
                <a:ext cx="5905" cy="320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27" extrusionOk="0">
                    <a:moveTo>
                      <a:pt x="262" y="1"/>
                    </a:moveTo>
                    <a:lnTo>
                      <a:pt x="1" y="144"/>
                    </a:lnTo>
                    <a:cubicBezTo>
                      <a:pt x="48" y="167"/>
                      <a:pt x="108" y="191"/>
                      <a:pt x="155" y="227"/>
                    </a:cubicBezTo>
                    <a:lnTo>
                      <a:pt x="417" y="72"/>
                    </a:lnTo>
                    <a:cubicBezTo>
                      <a:pt x="370" y="36"/>
                      <a:pt x="310" y="13"/>
                      <a:pt x="262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72"/>
              <p:cNvSpPr/>
              <p:nvPr/>
            </p:nvSpPr>
            <p:spPr>
              <a:xfrm>
                <a:off x="1499230" y="2557888"/>
                <a:ext cx="24398" cy="71499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061" extrusionOk="0">
                    <a:moveTo>
                      <a:pt x="262" y="1"/>
                    </a:moveTo>
                    <a:lnTo>
                      <a:pt x="0" y="156"/>
                    </a:lnTo>
                    <a:lnTo>
                      <a:pt x="1465" y="5061"/>
                    </a:lnTo>
                    <a:lnTo>
                      <a:pt x="1726" y="4918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72"/>
              <p:cNvSpPr/>
              <p:nvPr/>
            </p:nvSpPr>
            <p:spPr>
              <a:xfrm>
                <a:off x="1487956" y="2543096"/>
                <a:ext cx="4888" cy="2868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03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24" y="167"/>
                      <a:pt x="60" y="179"/>
                      <a:pt x="84" y="202"/>
                    </a:cubicBezTo>
                    <a:lnTo>
                      <a:pt x="346" y="48"/>
                    </a:lnTo>
                    <a:cubicBezTo>
                      <a:pt x="322" y="24"/>
                      <a:pt x="286" y="12"/>
                      <a:pt x="262" y="0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72"/>
              <p:cNvSpPr/>
              <p:nvPr/>
            </p:nvSpPr>
            <p:spPr>
              <a:xfrm>
                <a:off x="1489129" y="2543760"/>
                <a:ext cx="13803" cy="15992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132" extrusionOk="0">
                    <a:moveTo>
                      <a:pt x="263" y="1"/>
                    </a:moveTo>
                    <a:lnTo>
                      <a:pt x="1" y="155"/>
                    </a:lnTo>
                    <a:cubicBezTo>
                      <a:pt x="298" y="346"/>
                      <a:pt x="572" y="715"/>
                      <a:pt x="715" y="1132"/>
                    </a:cubicBezTo>
                    <a:lnTo>
                      <a:pt x="977" y="977"/>
                    </a:lnTo>
                    <a:cubicBezTo>
                      <a:pt x="834" y="560"/>
                      <a:pt x="560" y="203"/>
                      <a:pt x="263" y="1"/>
                    </a:cubicBez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72"/>
              <p:cNvSpPr/>
              <p:nvPr/>
            </p:nvSpPr>
            <p:spPr>
              <a:xfrm>
                <a:off x="1499230" y="2557563"/>
                <a:ext cx="3871" cy="252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79" extrusionOk="0">
                    <a:moveTo>
                      <a:pt x="262" y="0"/>
                    </a:moveTo>
                    <a:lnTo>
                      <a:pt x="0" y="155"/>
                    </a:lnTo>
                    <a:cubicBezTo>
                      <a:pt x="0" y="155"/>
                      <a:pt x="0" y="167"/>
                      <a:pt x="12" y="179"/>
                    </a:cubicBezTo>
                    <a:lnTo>
                      <a:pt x="274" y="2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0954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72"/>
              <p:cNvSpPr/>
              <p:nvPr/>
            </p:nvSpPr>
            <p:spPr>
              <a:xfrm>
                <a:off x="1473883" y="2543572"/>
                <a:ext cx="50772" cy="98779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6992" extrusionOk="0">
                    <a:moveTo>
                      <a:pt x="597" y="1"/>
                    </a:moveTo>
                    <a:cubicBezTo>
                      <a:pt x="178" y="1"/>
                      <a:pt x="1" y="481"/>
                      <a:pt x="199" y="1097"/>
                    </a:cubicBezTo>
                    <a:lnTo>
                      <a:pt x="1925" y="6014"/>
                    </a:lnTo>
                    <a:cubicBezTo>
                      <a:pt x="2044" y="6395"/>
                      <a:pt x="2306" y="6729"/>
                      <a:pt x="2592" y="6896"/>
                    </a:cubicBezTo>
                    <a:cubicBezTo>
                      <a:pt x="2687" y="6955"/>
                      <a:pt x="2794" y="6991"/>
                      <a:pt x="2889" y="6991"/>
                    </a:cubicBezTo>
                    <a:cubicBezTo>
                      <a:pt x="2895" y="6991"/>
                      <a:pt x="2900" y="6991"/>
                      <a:pt x="2905" y="6991"/>
                    </a:cubicBezTo>
                    <a:cubicBezTo>
                      <a:pt x="3263" y="6991"/>
                      <a:pt x="3423" y="6590"/>
                      <a:pt x="3259" y="6074"/>
                    </a:cubicBezTo>
                    <a:lnTo>
                      <a:pt x="1806" y="1169"/>
                    </a:lnTo>
                    <a:cubicBezTo>
                      <a:pt x="1651" y="716"/>
                      <a:pt x="1330" y="311"/>
                      <a:pt x="996" y="121"/>
                    </a:cubicBezTo>
                    <a:cubicBezTo>
                      <a:pt x="877" y="49"/>
                      <a:pt x="746" y="2"/>
                      <a:pt x="627" y="2"/>
                    </a:cubicBezTo>
                    <a:cubicBezTo>
                      <a:pt x="617" y="1"/>
                      <a:pt x="607" y="1"/>
                      <a:pt x="597" y="1"/>
                    </a:cubicBezTo>
                    <a:close/>
                  </a:path>
                </a:pathLst>
              </a:custGeom>
              <a:solidFill>
                <a:srgbClr val="003B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72"/>
              <p:cNvSpPr/>
              <p:nvPr/>
            </p:nvSpPr>
            <p:spPr>
              <a:xfrm>
                <a:off x="1299733" y="2339982"/>
                <a:ext cx="228103" cy="107920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7639" extrusionOk="0">
                    <a:moveTo>
                      <a:pt x="13267" y="0"/>
                    </a:moveTo>
                    <a:cubicBezTo>
                      <a:pt x="12673" y="0"/>
                      <a:pt x="12116" y="133"/>
                      <a:pt x="11621" y="411"/>
                    </a:cubicBezTo>
                    <a:lnTo>
                      <a:pt x="0" y="7174"/>
                    </a:lnTo>
                    <a:cubicBezTo>
                      <a:pt x="497" y="6890"/>
                      <a:pt x="1055" y="6754"/>
                      <a:pt x="1650" y="6754"/>
                    </a:cubicBezTo>
                    <a:cubicBezTo>
                      <a:pt x="2550" y="6754"/>
                      <a:pt x="3535" y="7065"/>
                      <a:pt x="4525" y="7638"/>
                    </a:cubicBezTo>
                    <a:lnTo>
                      <a:pt x="16145" y="875"/>
                    </a:lnTo>
                    <a:cubicBezTo>
                      <a:pt x="15160" y="308"/>
                      <a:pt x="14171" y="0"/>
                      <a:pt x="13267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72"/>
              <p:cNvSpPr/>
              <p:nvPr/>
            </p:nvSpPr>
            <p:spPr>
              <a:xfrm>
                <a:off x="1363647" y="2352344"/>
                <a:ext cx="199000" cy="123644"/>
              </a:xfrm>
              <a:custGeom>
                <a:avLst/>
                <a:gdLst/>
                <a:ahLst/>
                <a:cxnLst/>
                <a:rect l="l" t="t" r="r" b="b"/>
                <a:pathLst>
                  <a:path w="14086" h="8752" extrusionOk="0">
                    <a:moveTo>
                      <a:pt x="11621" y="0"/>
                    </a:moveTo>
                    <a:lnTo>
                      <a:pt x="1" y="6763"/>
                    </a:lnTo>
                    <a:cubicBezTo>
                      <a:pt x="834" y="7239"/>
                      <a:pt x="1679" y="7918"/>
                      <a:pt x="2465" y="8752"/>
                    </a:cubicBezTo>
                    <a:lnTo>
                      <a:pt x="14086" y="2001"/>
                    </a:lnTo>
                    <a:cubicBezTo>
                      <a:pt x="13300" y="1167"/>
                      <a:pt x="12466" y="489"/>
                      <a:pt x="11621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72"/>
              <p:cNvSpPr/>
              <p:nvPr/>
            </p:nvSpPr>
            <p:spPr>
              <a:xfrm>
                <a:off x="1398472" y="2380599"/>
                <a:ext cx="189916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13443" h="9133" extrusionOk="0">
                    <a:moveTo>
                      <a:pt x="11621" y="1"/>
                    </a:moveTo>
                    <a:lnTo>
                      <a:pt x="0" y="6752"/>
                    </a:lnTo>
                    <a:cubicBezTo>
                      <a:pt x="655" y="7442"/>
                      <a:pt x="1274" y="8240"/>
                      <a:pt x="1822" y="9133"/>
                    </a:cubicBezTo>
                    <a:lnTo>
                      <a:pt x="13442" y="2382"/>
                    </a:lnTo>
                    <a:cubicBezTo>
                      <a:pt x="12895" y="1489"/>
                      <a:pt x="12276" y="691"/>
                      <a:pt x="11621" y="1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72"/>
              <p:cNvSpPr/>
              <p:nvPr/>
            </p:nvSpPr>
            <p:spPr>
              <a:xfrm>
                <a:off x="1424198" y="2414237"/>
                <a:ext cx="186554" cy="145019"/>
              </a:xfrm>
              <a:custGeom>
                <a:avLst/>
                <a:gdLst/>
                <a:ahLst/>
                <a:cxnLst/>
                <a:rect l="l" t="t" r="r" b="b"/>
                <a:pathLst>
                  <a:path w="13205" h="10265" extrusionOk="0">
                    <a:moveTo>
                      <a:pt x="11621" y="1"/>
                    </a:moveTo>
                    <a:lnTo>
                      <a:pt x="1" y="6752"/>
                    </a:lnTo>
                    <a:cubicBezTo>
                      <a:pt x="72" y="6883"/>
                      <a:pt x="144" y="7002"/>
                      <a:pt x="227" y="7133"/>
                    </a:cubicBezTo>
                    <a:cubicBezTo>
                      <a:pt x="810" y="8145"/>
                      <a:pt x="1263" y="9204"/>
                      <a:pt x="1584" y="10264"/>
                    </a:cubicBezTo>
                    <a:lnTo>
                      <a:pt x="13205" y="3501"/>
                    </a:lnTo>
                    <a:cubicBezTo>
                      <a:pt x="12895" y="2442"/>
                      <a:pt x="12431" y="1394"/>
                      <a:pt x="11848" y="382"/>
                    </a:cubicBezTo>
                    <a:cubicBezTo>
                      <a:pt x="11776" y="251"/>
                      <a:pt x="11693" y="120"/>
                      <a:pt x="11621" y="1"/>
                    </a:cubicBezTo>
                    <a:close/>
                  </a:path>
                </a:pathLst>
              </a:custGeom>
              <a:solidFill>
                <a:srgbClr val="C2C2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72"/>
              <p:cNvSpPr/>
              <p:nvPr/>
            </p:nvSpPr>
            <p:spPr>
              <a:xfrm>
                <a:off x="1269627" y="2435401"/>
                <a:ext cx="176961" cy="142179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10064" extrusionOk="0">
                    <a:moveTo>
                      <a:pt x="3781" y="0"/>
                    </a:moveTo>
                    <a:cubicBezTo>
                      <a:pt x="3186" y="0"/>
                      <a:pt x="2628" y="136"/>
                      <a:pt x="2131" y="420"/>
                    </a:cubicBezTo>
                    <a:cubicBezTo>
                      <a:pt x="988" y="1063"/>
                      <a:pt x="321" y="2408"/>
                      <a:pt x="250" y="4218"/>
                    </a:cubicBezTo>
                    <a:cubicBezTo>
                      <a:pt x="179" y="6004"/>
                      <a:pt x="691" y="8076"/>
                      <a:pt x="1703" y="10064"/>
                    </a:cubicBezTo>
                    <a:lnTo>
                      <a:pt x="1988" y="9957"/>
                    </a:lnTo>
                    <a:cubicBezTo>
                      <a:pt x="0" y="6040"/>
                      <a:pt x="167" y="2134"/>
                      <a:pt x="2393" y="872"/>
                    </a:cubicBezTo>
                    <a:cubicBezTo>
                      <a:pt x="2860" y="608"/>
                      <a:pt x="3384" y="482"/>
                      <a:pt x="3942" y="482"/>
                    </a:cubicBezTo>
                    <a:cubicBezTo>
                      <a:pt x="4792" y="482"/>
                      <a:pt x="5721" y="774"/>
                      <a:pt x="6656" y="1313"/>
                    </a:cubicBezTo>
                    <a:cubicBezTo>
                      <a:pt x="8192" y="2194"/>
                      <a:pt x="9727" y="3765"/>
                      <a:pt x="10894" y="5790"/>
                    </a:cubicBezTo>
                    <a:cubicBezTo>
                      <a:pt x="11454" y="6742"/>
                      <a:pt x="11882" y="7730"/>
                      <a:pt x="12180" y="8730"/>
                    </a:cubicBezTo>
                    <a:lnTo>
                      <a:pt x="12525" y="8766"/>
                    </a:lnTo>
                    <a:cubicBezTo>
                      <a:pt x="12204" y="7706"/>
                      <a:pt x="11751" y="6647"/>
                      <a:pt x="11168" y="5635"/>
                    </a:cubicBezTo>
                    <a:cubicBezTo>
                      <a:pt x="9918" y="3480"/>
                      <a:pt x="8287" y="1825"/>
                      <a:pt x="6656" y="884"/>
                    </a:cubicBezTo>
                    <a:cubicBezTo>
                      <a:pt x="5666" y="311"/>
                      <a:pt x="4681" y="0"/>
                      <a:pt x="3781" y="0"/>
                    </a:cubicBez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72"/>
              <p:cNvSpPr/>
              <p:nvPr/>
            </p:nvSpPr>
            <p:spPr>
              <a:xfrm>
                <a:off x="1448427" y="2664029"/>
                <a:ext cx="14" cy="184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1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F8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72"/>
              <p:cNvSpPr/>
              <p:nvPr/>
            </p:nvSpPr>
            <p:spPr>
              <a:xfrm>
                <a:off x="993092" y="2763785"/>
                <a:ext cx="97070" cy="179984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12740" extrusionOk="0">
                    <a:moveTo>
                      <a:pt x="0" y="0"/>
                    </a:moveTo>
                    <a:lnTo>
                      <a:pt x="24" y="8763"/>
                    </a:lnTo>
                    <a:lnTo>
                      <a:pt x="6870" y="12740"/>
                    </a:lnTo>
                    <a:lnTo>
                      <a:pt x="6846" y="39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72"/>
              <p:cNvSpPr/>
              <p:nvPr/>
            </p:nvSpPr>
            <p:spPr>
              <a:xfrm>
                <a:off x="993092" y="2684218"/>
                <a:ext cx="118600" cy="135751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9609" extrusionOk="0">
                    <a:moveTo>
                      <a:pt x="1560" y="0"/>
                    </a:moveTo>
                    <a:lnTo>
                      <a:pt x="0" y="5632"/>
                    </a:lnTo>
                    <a:lnTo>
                      <a:pt x="6846" y="9609"/>
                    </a:lnTo>
                    <a:lnTo>
                      <a:pt x="8394" y="3977"/>
                    </a:lnTo>
                    <a:lnTo>
                      <a:pt x="15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72"/>
              <p:cNvSpPr/>
              <p:nvPr/>
            </p:nvSpPr>
            <p:spPr>
              <a:xfrm>
                <a:off x="1015117" y="2661514"/>
                <a:ext cx="142829" cy="78902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5585" extrusionOk="0">
                    <a:moveTo>
                      <a:pt x="3263" y="0"/>
                    </a:moveTo>
                    <a:lnTo>
                      <a:pt x="1" y="1607"/>
                    </a:lnTo>
                    <a:lnTo>
                      <a:pt x="6835" y="5584"/>
                    </a:lnTo>
                    <a:lnTo>
                      <a:pt x="10109" y="3953"/>
                    </a:lnTo>
                    <a:lnTo>
                      <a:pt x="326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72"/>
              <p:cNvSpPr/>
              <p:nvPr/>
            </p:nvSpPr>
            <p:spPr>
              <a:xfrm>
                <a:off x="1089810" y="2717347"/>
                <a:ext cx="68137" cy="226421"/>
              </a:xfrm>
              <a:custGeom>
                <a:avLst/>
                <a:gdLst/>
                <a:ahLst/>
                <a:cxnLst/>
                <a:rect l="l" t="t" r="r" b="b"/>
                <a:pathLst>
                  <a:path w="4823" h="16027" extrusionOk="0">
                    <a:moveTo>
                      <a:pt x="4822" y="1"/>
                    </a:moveTo>
                    <a:lnTo>
                      <a:pt x="1548" y="1632"/>
                    </a:lnTo>
                    <a:lnTo>
                      <a:pt x="0" y="7264"/>
                    </a:lnTo>
                    <a:lnTo>
                      <a:pt x="24" y="16027"/>
                    </a:lnTo>
                    <a:lnTo>
                      <a:pt x="4798" y="13276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72"/>
              <p:cNvSpPr/>
              <p:nvPr/>
            </p:nvSpPr>
            <p:spPr>
              <a:xfrm>
                <a:off x="1043386" y="2722730"/>
                <a:ext cx="28100" cy="63772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4514" extrusionOk="0">
                    <a:moveTo>
                      <a:pt x="917" y="1"/>
                    </a:moveTo>
                    <a:lnTo>
                      <a:pt x="0" y="3882"/>
                    </a:lnTo>
                    <a:lnTo>
                      <a:pt x="1072" y="4513"/>
                    </a:lnTo>
                    <a:lnTo>
                      <a:pt x="1988" y="620"/>
                    </a:lnTo>
                    <a:lnTo>
                      <a:pt x="91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72"/>
              <p:cNvSpPr/>
              <p:nvPr/>
            </p:nvSpPr>
            <p:spPr>
              <a:xfrm>
                <a:off x="1021177" y="2711470"/>
                <a:ext cx="28100" cy="63588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4501" extrusionOk="0">
                    <a:moveTo>
                      <a:pt x="917" y="0"/>
                    </a:moveTo>
                    <a:lnTo>
                      <a:pt x="0" y="3882"/>
                    </a:lnTo>
                    <a:lnTo>
                      <a:pt x="1072" y="4501"/>
                    </a:lnTo>
                    <a:lnTo>
                      <a:pt x="1989" y="619"/>
                    </a:lnTo>
                    <a:lnTo>
                      <a:pt x="9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72"/>
              <p:cNvSpPr/>
              <p:nvPr/>
            </p:nvSpPr>
            <p:spPr>
              <a:xfrm>
                <a:off x="1065411" y="2775723"/>
                <a:ext cx="21544" cy="22887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620" extrusionOk="0">
                    <a:moveTo>
                      <a:pt x="191" y="0"/>
                    </a:moveTo>
                    <a:lnTo>
                      <a:pt x="1" y="834"/>
                    </a:lnTo>
                    <a:lnTo>
                      <a:pt x="1334" y="1620"/>
                    </a:lnTo>
                    <a:lnTo>
                      <a:pt x="1525" y="774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72"/>
              <p:cNvSpPr/>
              <p:nvPr/>
            </p:nvSpPr>
            <p:spPr>
              <a:xfrm>
                <a:off x="1069791" y="2756876"/>
                <a:ext cx="21544" cy="2273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609" extrusionOk="0">
                    <a:moveTo>
                      <a:pt x="191" y="1"/>
                    </a:moveTo>
                    <a:lnTo>
                      <a:pt x="0" y="834"/>
                    </a:lnTo>
                    <a:lnTo>
                      <a:pt x="1322" y="1608"/>
                    </a:lnTo>
                    <a:lnTo>
                      <a:pt x="1524" y="775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72"/>
              <p:cNvSpPr/>
              <p:nvPr/>
            </p:nvSpPr>
            <p:spPr>
              <a:xfrm>
                <a:off x="1082237" y="2739203"/>
                <a:ext cx="18182" cy="1720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18" extrusionOk="0">
                    <a:moveTo>
                      <a:pt x="689" y="1"/>
                    </a:moveTo>
                    <a:cubicBezTo>
                      <a:pt x="471" y="1"/>
                      <a:pt x="250" y="139"/>
                      <a:pt x="143" y="371"/>
                    </a:cubicBezTo>
                    <a:cubicBezTo>
                      <a:pt x="0" y="680"/>
                      <a:pt x="108" y="1038"/>
                      <a:pt x="381" y="1169"/>
                    </a:cubicBezTo>
                    <a:cubicBezTo>
                      <a:pt x="453" y="1201"/>
                      <a:pt x="528" y="1217"/>
                      <a:pt x="602" y="1217"/>
                    </a:cubicBezTo>
                    <a:cubicBezTo>
                      <a:pt x="823" y="1217"/>
                      <a:pt x="1036" y="1079"/>
                      <a:pt x="1143" y="847"/>
                    </a:cubicBezTo>
                    <a:cubicBezTo>
                      <a:pt x="1286" y="538"/>
                      <a:pt x="1179" y="180"/>
                      <a:pt x="905" y="49"/>
                    </a:cubicBezTo>
                    <a:cubicBezTo>
                      <a:pt x="836" y="16"/>
                      <a:pt x="763" y="1"/>
                      <a:pt x="6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72"/>
              <p:cNvSpPr/>
              <p:nvPr/>
            </p:nvSpPr>
            <p:spPr>
              <a:xfrm>
                <a:off x="1012771" y="2705734"/>
                <a:ext cx="12121" cy="11387"/>
              </a:xfrm>
              <a:custGeom>
                <a:avLst/>
                <a:gdLst/>
                <a:ahLst/>
                <a:cxnLst/>
                <a:rect l="l" t="t" r="r" b="b"/>
                <a:pathLst>
                  <a:path w="858" h="806" extrusionOk="0">
                    <a:moveTo>
                      <a:pt x="448" y="0"/>
                    </a:moveTo>
                    <a:cubicBezTo>
                      <a:pt x="307" y="0"/>
                      <a:pt x="166" y="93"/>
                      <a:pt x="95" y="251"/>
                    </a:cubicBezTo>
                    <a:cubicBezTo>
                      <a:pt x="0" y="454"/>
                      <a:pt x="72" y="680"/>
                      <a:pt x="250" y="775"/>
                    </a:cubicBezTo>
                    <a:cubicBezTo>
                      <a:pt x="297" y="796"/>
                      <a:pt x="346" y="805"/>
                      <a:pt x="394" y="805"/>
                    </a:cubicBezTo>
                    <a:cubicBezTo>
                      <a:pt x="544" y="805"/>
                      <a:pt x="690" y="714"/>
                      <a:pt x="762" y="561"/>
                    </a:cubicBezTo>
                    <a:cubicBezTo>
                      <a:pt x="857" y="359"/>
                      <a:pt x="786" y="120"/>
                      <a:pt x="595" y="37"/>
                    </a:cubicBezTo>
                    <a:cubicBezTo>
                      <a:pt x="549" y="12"/>
                      <a:pt x="498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72"/>
              <p:cNvSpPr/>
              <p:nvPr/>
            </p:nvSpPr>
            <p:spPr>
              <a:xfrm>
                <a:off x="1008561" y="2722052"/>
                <a:ext cx="12121" cy="11387"/>
              </a:xfrm>
              <a:custGeom>
                <a:avLst/>
                <a:gdLst/>
                <a:ahLst/>
                <a:cxnLst/>
                <a:rect l="l" t="t" r="r" b="b"/>
                <a:pathLst>
                  <a:path w="858" h="806" extrusionOk="0">
                    <a:moveTo>
                      <a:pt x="448" y="0"/>
                    </a:moveTo>
                    <a:cubicBezTo>
                      <a:pt x="307" y="0"/>
                      <a:pt x="166" y="93"/>
                      <a:pt x="96" y="251"/>
                    </a:cubicBezTo>
                    <a:cubicBezTo>
                      <a:pt x="1" y="454"/>
                      <a:pt x="72" y="680"/>
                      <a:pt x="251" y="775"/>
                    </a:cubicBezTo>
                    <a:cubicBezTo>
                      <a:pt x="297" y="796"/>
                      <a:pt x="346" y="805"/>
                      <a:pt x="395" y="805"/>
                    </a:cubicBezTo>
                    <a:cubicBezTo>
                      <a:pt x="544" y="805"/>
                      <a:pt x="691" y="714"/>
                      <a:pt x="763" y="561"/>
                    </a:cubicBezTo>
                    <a:cubicBezTo>
                      <a:pt x="858" y="358"/>
                      <a:pt x="786" y="120"/>
                      <a:pt x="596" y="37"/>
                    </a:cubicBezTo>
                    <a:cubicBezTo>
                      <a:pt x="549" y="12"/>
                      <a:pt x="499" y="0"/>
                      <a:pt x="4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72"/>
              <p:cNvSpPr/>
              <p:nvPr/>
            </p:nvSpPr>
            <p:spPr>
              <a:xfrm>
                <a:off x="991735" y="2391534"/>
                <a:ext cx="96406" cy="41224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2918" extrusionOk="0">
                    <a:moveTo>
                      <a:pt x="6823" y="1"/>
                    </a:moveTo>
                    <a:cubicBezTo>
                      <a:pt x="6819" y="47"/>
                      <a:pt x="6816" y="101"/>
                      <a:pt x="6813" y="157"/>
                    </a:cubicBezTo>
                    <a:lnTo>
                      <a:pt x="6813" y="157"/>
                    </a:lnTo>
                    <a:cubicBezTo>
                      <a:pt x="6820" y="105"/>
                      <a:pt x="6823" y="53"/>
                      <a:pt x="6823" y="1"/>
                    </a:cubicBezTo>
                    <a:close/>
                    <a:moveTo>
                      <a:pt x="1" y="12"/>
                    </a:moveTo>
                    <a:cubicBezTo>
                      <a:pt x="2" y="63"/>
                      <a:pt x="6" y="114"/>
                      <a:pt x="14" y="164"/>
                    </a:cubicBezTo>
                    <a:lnTo>
                      <a:pt x="14" y="164"/>
                    </a:lnTo>
                    <a:cubicBezTo>
                      <a:pt x="10" y="112"/>
                      <a:pt x="7" y="58"/>
                      <a:pt x="1" y="12"/>
                    </a:cubicBezTo>
                    <a:close/>
                    <a:moveTo>
                      <a:pt x="6813" y="157"/>
                    </a:moveTo>
                    <a:lnTo>
                      <a:pt x="6813" y="157"/>
                    </a:lnTo>
                    <a:cubicBezTo>
                      <a:pt x="6749" y="625"/>
                      <a:pt x="6397" y="1076"/>
                      <a:pt x="5775" y="1429"/>
                    </a:cubicBezTo>
                    <a:cubicBezTo>
                      <a:pt x="5110" y="1797"/>
                      <a:pt x="4250" y="1982"/>
                      <a:pt x="3393" y="1982"/>
                    </a:cubicBezTo>
                    <a:cubicBezTo>
                      <a:pt x="2502" y="1982"/>
                      <a:pt x="1615" y="1782"/>
                      <a:pt x="953" y="1382"/>
                    </a:cubicBezTo>
                    <a:cubicBezTo>
                      <a:pt x="386" y="1039"/>
                      <a:pt x="79" y="610"/>
                      <a:pt x="14" y="164"/>
                    </a:cubicBezTo>
                    <a:lnTo>
                      <a:pt x="14" y="164"/>
                    </a:lnTo>
                    <a:cubicBezTo>
                      <a:pt x="16" y="207"/>
                      <a:pt x="19" y="249"/>
                      <a:pt x="25" y="286"/>
                    </a:cubicBezTo>
                    <a:cubicBezTo>
                      <a:pt x="37" y="382"/>
                      <a:pt x="49" y="513"/>
                      <a:pt x="72" y="608"/>
                    </a:cubicBezTo>
                    <a:cubicBezTo>
                      <a:pt x="108" y="727"/>
                      <a:pt x="156" y="882"/>
                      <a:pt x="203" y="1001"/>
                    </a:cubicBezTo>
                    <a:cubicBezTo>
                      <a:pt x="239" y="1096"/>
                      <a:pt x="299" y="1215"/>
                      <a:pt x="346" y="1310"/>
                    </a:cubicBezTo>
                    <a:cubicBezTo>
                      <a:pt x="406" y="1406"/>
                      <a:pt x="489" y="1536"/>
                      <a:pt x="560" y="1632"/>
                    </a:cubicBezTo>
                    <a:cubicBezTo>
                      <a:pt x="632" y="1727"/>
                      <a:pt x="751" y="1858"/>
                      <a:pt x="834" y="1941"/>
                    </a:cubicBezTo>
                    <a:cubicBezTo>
                      <a:pt x="894" y="2013"/>
                      <a:pt x="989" y="2096"/>
                      <a:pt x="1072" y="2156"/>
                    </a:cubicBezTo>
                    <a:cubicBezTo>
                      <a:pt x="1168" y="2227"/>
                      <a:pt x="1311" y="2322"/>
                      <a:pt x="1418" y="2394"/>
                    </a:cubicBezTo>
                    <a:cubicBezTo>
                      <a:pt x="1501" y="2441"/>
                      <a:pt x="1811" y="2620"/>
                      <a:pt x="2227" y="2751"/>
                    </a:cubicBezTo>
                    <a:cubicBezTo>
                      <a:pt x="2454" y="2822"/>
                      <a:pt x="2608" y="2846"/>
                      <a:pt x="2608" y="2846"/>
                    </a:cubicBezTo>
                    <a:cubicBezTo>
                      <a:pt x="2858" y="2882"/>
                      <a:pt x="2918" y="2894"/>
                      <a:pt x="3180" y="2918"/>
                    </a:cubicBezTo>
                    <a:lnTo>
                      <a:pt x="3561" y="2918"/>
                    </a:lnTo>
                    <a:cubicBezTo>
                      <a:pt x="3608" y="2918"/>
                      <a:pt x="3692" y="2906"/>
                      <a:pt x="3751" y="2906"/>
                    </a:cubicBezTo>
                    <a:cubicBezTo>
                      <a:pt x="3799" y="2906"/>
                      <a:pt x="3918" y="2894"/>
                      <a:pt x="4132" y="2858"/>
                    </a:cubicBezTo>
                    <a:cubicBezTo>
                      <a:pt x="4216" y="2846"/>
                      <a:pt x="4382" y="2810"/>
                      <a:pt x="4525" y="2775"/>
                    </a:cubicBezTo>
                    <a:cubicBezTo>
                      <a:pt x="4787" y="2691"/>
                      <a:pt x="4942" y="2632"/>
                      <a:pt x="4942" y="2632"/>
                    </a:cubicBezTo>
                    <a:cubicBezTo>
                      <a:pt x="5156" y="2525"/>
                      <a:pt x="5204" y="2513"/>
                      <a:pt x="5371" y="2418"/>
                    </a:cubicBezTo>
                    <a:cubicBezTo>
                      <a:pt x="5478" y="2346"/>
                      <a:pt x="5621" y="2251"/>
                      <a:pt x="5716" y="2179"/>
                    </a:cubicBezTo>
                    <a:cubicBezTo>
                      <a:pt x="6073" y="1906"/>
                      <a:pt x="6240" y="1667"/>
                      <a:pt x="6347" y="1525"/>
                    </a:cubicBezTo>
                    <a:cubicBezTo>
                      <a:pt x="6371" y="1489"/>
                      <a:pt x="6466" y="1358"/>
                      <a:pt x="6561" y="1155"/>
                    </a:cubicBezTo>
                    <a:cubicBezTo>
                      <a:pt x="6609" y="1048"/>
                      <a:pt x="6668" y="894"/>
                      <a:pt x="6704" y="774"/>
                    </a:cubicBezTo>
                    <a:cubicBezTo>
                      <a:pt x="6740" y="667"/>
                      <a:pt x="6776" y="524"/>
                      <a:pt x="6787" y="417"/>
                    </a:cubicBezTo>
                    <a:cubicBezTo>
                      <a:pt x="6802" y="337"/>
                      <a:pt x="6808" y="244"/>
                      <a:pt x="6813" y="157"/>
                    </a:cubicBezTo>
                    <a:close/>
                  </a:path>
                </a:pathLst>
              </a:custGeom>
              <a:solidFill>
                <a:srgbClr val="5249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72"/>
              <p:cNvSpPr/>
              <p:nvPr/>
            </p:nvSpPr>
            <p:spPr>
              <a:xfrm>
                <a:off x="991732" y="2303729"/>
                <a:ext cx="96237" cy="75530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4880" extrusionOk="0">
                    <a:moveTo>
                      <a:pt x="3454" y="1"/>
                    </a:moveTo>
                    <a:cubicBezTo>
                      <a:pt x="3323" y="1"/>
                      <a:pt x="3311" y="1"/>
                      <a:pt x="3073" y="12"/>
                    </a:cubicBezTo>
                    <a:cubicBezTo>
                      <a:pt x="3013" y="12"/>
                      <a:pt x="2930" y="24"/>
                      <a:pt x="2882" y="36"/>
                    </a:cubicBezTo>
                    <a:cubicBezTo>
                      <a:pt x="2799" y="36"/>
                      <a:pt x="2573" y="72"/>
                      <a:pt x="2489" y="96"/>
                    </a:cubicBezTo>
                    <a:cubicBezTo>
                      <a:pt x="2430" y="108"/>
                      <a:pt x="2346" y="131"/>
                      <a:pt x="2287" y="155"/>
                    </a:cubicBezTo>
                    <a:cubicBezTo>
                      <a:pt x="2168" y="191"/>
                      <a:pt x="2025" y="239"/>
                      <a:pt x="1906" y="274"/>
                    </a:cubicBezTo>
                    <a:cubicBezTo>
                      <a:pt x="1846" y="298"/>
                      <a:pt x="1715" y="358"/>
                      <a:pt x="1501" y="477"/>
                    </a:cubicBezTo>
                    <a:cubicBezTo>
                      <a:pt x="1394" y="524"/>
                      <a:pt x="1120" y="691"/>
                      <a:pt x="858" y="953"/>
                    </a:cubicBezTo>
                    <a:cubicBezTo>
                      <a:pt x="775" y="1024"/>
                      <a:pt x="668" y="1132"/>
                      <a:pt x="596" y="1227"/>
                    </a:cubicBezTo>
                    <a:cubicBezTo>
                      <a:pt x="525" y="1322"/>
                      <a:pt x="430" y="1453"/>
                      <a:pt x="370" y="1560"/>
                    </a:cubicBezTo>
                    <a:cubicBezTo>
                      <a:pt x="263" y="1727"/>
                      <a:pt x="144" y="2001"/>
                      <a:pt x="108" y="2144"/>
                    </a:cubicBezTo>
                    <a:cubicBezTo>
                      <a:pt x="84" y="2251"/>
                      <a:pt x="49" y="2394"/>
                      <a:pt x="25" y="2501"/>
                    </a:cubicBezTo>
                    <a:cubicBezTo>
                      <a:pt x="13" y="2620"/>
                      <a:pt x="1" y="2798"/>
                      <a:pt x="1" y="2918"/>
                    </a:cubicBezTo>
                    <a:cubicBezTo>
                      <a:pt x="1" y="3406"/>
                      <a:pt x="310" y="3894"/>
                      <a:pt x="941" y="4275"/>
                    </a:cubicBezTo>
                    <a:cubicBezTo>
                      <a:pt x="1611" y="4677"/>
                      <a:pt x="2503" y="4879"/>
                      <a:pt x="3395" y="4879"/>
                    </a:cubicBezTo>
                    <a:cubicBezTo>
                      <a:pt x="4247" y="4879"/>
                      <a:pt x="5101" y="4695"/>
                      <a:pt x="5764" y="4322"/>
                    </a:cubicBezTo>
                    <a:cubicBezTo>
                      <a:pt x="6466" y="3941"/>
                      <a:pt x="6811" y="3418"/>
                      <a:pt x="6811" y="2894"/>
                    </a:cubicBezTo>
                    <a:cubicBezTo>
                      <a:pt x="6811" y="2810"/>
                      <a:pt x="6799" y="2679"/>
                      <a:pt x="6787" y="2584"/>
                    </a:cubicBezTo>
                    <a:cubicBezTo>
                      <a:pt x="6776" y="2489"/>
                      <a:pt x="6764" y="2358"/>
                      <a:pt x="6728" y="2263"/>
                    </a:cubicBezTo>
                    <a:cubicBezTo>
                      <a:pt x="6704" y="2144"/>
                      <a:pt x="6645" y="1989"/>
                      <a:pt x="6597" y="1870"/>
                    </a:cubicBezTo>
                    <a:cubicBezTo>
                      <a:pt x="6561" y="1775"/>
                      <a:pt x="6502" y="1655"/>
                      <a:pt x="6442" y="1560"/>
                    </a:cubicBezTo>
                    <a:cubicBezTo>
                      <a:pt x="6383" y="1465"/>
                      <a:pt x="6299" y="1334"/>
                      <a:pt x="6228" y="1239"/>
                    </a:cubicBezTo>
                    <a:cubicBezTo>
                      <a:pt x="6145" y="1144"/>
                      <a:pt x="6025" y="1024"/>
                      <a:pt x="5942" y="929"/>
                    </a:cubicBezTo>
                    <a:cubicBezTo>
                      <a:pt x="5894" y="882"/>
                      <a:pt x="5811" y="810"/>
                      <a:pt x="5752" y="763"/>
                    </a:cubicBezTo>
                    <a:cubicBezTo>
                      <a:pt x="5644" y="691"/>
                      <a:pt x="5513" y="596"/>
                      <a:pt x="5406" y="524"/>
                    </a:cubicBezTo>
                    <a:cubicBezTo>
                      <a:pt x="5192" y="405"/>
                      <a:pt x="5037" y="334"/>
                      <a:pt x="4978" y="310"/>
                    </a:cubicBezTo>
                    <a:cubicBezTo>
                      <a:pt x="4918" y="286"/>
                      <a:pt x="4847" y="251"/>
                      <a:pt x="4787" y="239"/>
                    </a:cubicBezTo>
                    <a:cubicBezTo>
                      <a:pt x="4728" y="215"/>
                      <a:pt x="4656" y="191"/>
                      <a:pt x="4597" y="167"/>
                    </a:cubicBezTo>
                    <a:cubicBezTo>
                      <a:pt x="4537" y="155"/>
                      <a:pt x="4466" y="131"/>
                      <a:pt x="4406" y="120"/>
                    </a:cubicBezTo>
                    <a:cubicBezTo>
                      <a:pt x="4335" y="96"/>
                      <a:pt x="4109" y="48"/>
                      <a:pt x="4025" y="48"/>
                    </a:cubicBezTo>
                    <a:cubicBezTo>
                      <a:pt x="3966" y="36"/>
                      <a:pt x="3882" y="24"/>
                      <a:pt x="3835" y="24"/>
                    </a:cubicBezTo>
                    <a:cubicBezTo>
                      <a:pt x="3716" y="12"/>
                      <a:pt x="3561" y="1"/>
                      <a:pt x="3454" y="1"/>
                    </a:cubicBezTo>
                    <a:close/>
                  </a:path>
                </a:pathLst>
              </a:custGeom>
              <a:solidFill>
                <a:srgbClr val="6C64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72"/>
              <p:cNvSpPr/>
              <p:nvPr/>
            </p:nvSpPr>
            <p:spPr>
              <a:xfrm>
                <a:off x="991732" y="2344777"/>
                <a:ext cx="96406" cy="78912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5297" extrusionOk="0">
                    <a:moveTo>
                      <a:pt x="6811" y="1"/>
                    </a:moveTo>
                    <a:cubicBezTo>
                      <a:pt x="6811" y="513"/>
                      <a:pt x="6466" y="1036"/>
                      <a:pt x="5764" y="1429"/>
                    </a:cubicBezTo>
                    <a:cubicBezTo>
                      <a:pt x="5098" y="1797"/>
                      <a:pt x="4241" y="1982"/>
                      <a:pt x="3385" y="1982"/>
                    </a:cubicBezTo>
                    <a:cubicBezTo>
                      <a:pt x="2496" y="1982"/>
                      <a:pt x="1609" y="1782"/>
                      <a:pt x="941" y="1382"/>
                    </a:cubicBezTo>
                    <a:cubicBezTo>
                      <a:pt x="310" y="1001"/>
                      <a:pt x="1" y="501"/>
                      <a:pt x="1" y="13"/>
                    </a:cubicBezTo>
                    <a:lnTo>
                      <a:pt x="1" y="3322"/>
                    </a:lnTo>
                    <a:cubicBezTo>
                      <a:pt x="13" y="3823"/>
                      <a:pt x="322" y="4311"/>
                      <a:pt x="953" y="4692"/>
                    </a:cubicBezTo>
                    <a:cubicBezTo>
                      <a:pt x="1617" y="5094"/>
                      <a:pt x="2509" y="5296"/>
                      <a:pt x="3403" y="5296"/>
                    </a:cubicBezTo>
                    <a:cubicBezTo>
                      <a:pt x="4256" y="5296"/>
                      <a:pt x="5112" y="5112"/>
                      <a:pt x="5775" y="4739"/>
                    </a:cubicBezTo>
                    <a:cubicBezTo>
                      <a:pt x="6466" y="4346"/>
                      <a:pt x="6823" y="3823"/>
                      <a:pt x="6823" y="3311"/>
                    </a:cubicBezTo>
                    <a:lnTo>
                      <a:pt x="6811" y="1"/>
                    </a:lnTo>
                    <a:close/>
                  </a:path>
                </a:pathLst>
              </a:custGeom>
              <a:solidFill>
                <a:srgbClr val="5249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8" name="Google Shape;2418;p72"/>
            <p:cNvSpPr/>
            <p:nvPr/>
          </p:nvSpPr>
          <p:spPr>
            <a:xfrm>
              <a:off x="1237002" y="4752378"/>
              <a:ext cx="57515" cy="56441"/>
            </a:xfrm>
            <a:custGeom>
              <a:avLst/>
              <a:gdLst/>
              <a:ahLst/>
              <a:cxnLst/>
              <a:rect l="l" t="t" r="r" b="b"/>
              <a:pathLst>
                <a:path w="1692" h="1661" extrusionOk="0">
                  <a:moveTo>
                    <a:pt x="1" y="0"/>
                  </a:moveTo>
                  <a:lnTo>
                    <a:pt x="1" y="1465"/>
                  </a:lnTo>
                  <a:cubicBezTo>
                    <a:pt x="233" y="1595"/>
                    <a:pt x="539" y="1661"/>
                    <a:pt x="846" y="1661"/>
                  </a:cubicBezTo>
                  <a:cubicBezTo>
                    <a:pt x="1152" y="1661"/>
                    <a:pt x="1459" y="1595"/>
                    <a:pt x="1691" y="1465"/>
                  </a:cubicBezTo>
                  <a:lnTo>
                    <a:pt x="1691" y="0"/>
                  </a:lnTo>
                  <a:cubicBezTo>
                    <a:pt x="1459" y="137"/>
                    <a:pt x="1152" y="205"/>
                    <a:pt x="846" y="205"/>
                  </a:cubicBezTo>
                  <a:cubicBezTo>
                    <a:pt x="539" y="205"/>
                    <a:pt x="233" y="137"/>
                    <a:pt x="1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2"/>
            <p:cNvSpPr/>
            <p:nvPr/>
          </p:nvSpPr>
          <p:spPr>
            <a:xfrm flipH="1">
              <a:off x="1443926" y="4745525"/>
              <a:ext cx="327774" cy="226248"/>
            </a:xfrm>
            <a:custGeom>
              <a:avLst/>
              <a:gdLst/>
              <a:ahLst/>
              <a:cxnLst/>
              <a:rect l="l" t="t" r="r" b="b"/>
              <a:pathLst>
                <a:path w="11800" h="8145" extrusionOk="0">
                  <a:moveTo>
                    <a:pt x="11800" y="1"/>
                  </a:moveTo>
                  <a:lnTo>
                    <a:pt x="1" y="6847"/>
                  </a:lnTo>
                  <a:lnTo>
                    <a:pt x="1" y="8145"/>
                  </a:lnTo>
                  <a:lnTo>
                    <a:pt x="11800" y="1287"/>
                  </a:lnTo>
                  <a:lnTo>
                    <a:pt x="11800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2"/>
            <p:cNvSpPr/>
            <p:nvPr/>
          </p:nvSpPr>
          <p:spPr>
            <a:xfrm>
              <a:off x="1299129" y="4471341"/>
              <a:ext cx="362584" cy="258715"/>
            </a:xfrm>
            <a:custGeom>
              <a:avLst/>
              <a:gdLst/>
              <a:ahLst/>
              <a:cxnLst/>
              <a:rect l="l" t="t" r="r" b="b"/>
              <a:pathLst>
                <a:path w="10598" h="7562" extrusionOk="0">
                  <a:moveTo>
                    <a:pt x="10585" y="1"/>
                  </a:moveTo>
                  <a:lnTo>
                    <a:pt x="6323" y="2465"/>
                  </a:lnTo>
                  <a:lnTo>
                    <a:pt x="0" y="6108"/>
                  </a:lnTo>
                  <a:lnTo>
                    <a:pt x="12" y="7561"/>
                  </a:lnTo>
                  <a:lnTo>
                    <a:pt x="6335" y="3906"/>
                  </a:lnTo>
                  <a:lnTo>
                    <a:pt x="10597" y="1453"/>
                  </a:lnTo>
                  <a:lnTo>
                    <a:pt x="10585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2"/>
            <p:cNvSpPr/>
            <p:nvPr/>
          </p:nvSpPr>
          <p:spPr>
            <a:xfrm>
              <a:off x="1297343" y="4472532"/>
              <a:ext cx="362584" cy="258715"/>
            </a:xfrm>
            <a:custGeom>
              <a:avLst/>
              <a:gdLst/>
              <a:ahLst/>
              <a:cxnLst/>
              <a:rect l="l" t="t" r="r" b="b"/>
              <a:pathLst>
                <a:path w="10598" h="7562" extrusionOk="0">
                  <a:moveTo>
                    <a:pt x="10585" y="1"/>
                  </a:moveTo>
                  <a:lnTo>
                    <a:pt x="6323" y="2465"/>
                  </a:lnTo>
                  <a:lnTo>
                    <a:pt x="0" y="6108"/>
                  </a:lnTo>
                  <a:lnTo>
                    <a:pt x="12" y="7561"/>
                  </a:lnTo>
                  <a:lnTo>
                    <a:pt x="6335" y="3906"/>
                  </a:lnTo>
                  <a:lnTo>
                    <a:pt x="10597" y="1453"/>
                  </a:lnTo>
                  <a:lnTo>
                    <a:pt x="10585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2"/>
            <p:cNvSpPr/>
            <p:nvPr/>
          </p:nvSpPr>
          <p:spPr>
            <a:xfrm>
              <a:off x="1237002" y="4751782"/>
              <a:ext cx="57515" cy="56441"/>
            </a:xfrm>
            <a:custGeom>
              <a:avLst/>
              <a:gdLst/>
              <a:ahLst/>
              <a:cxnLst/>
              <a:rect l="l" t="t" r="r" b="b"/>
              <a:pathLst>
                <a:path w="1692" h="1661" extrusionOk="0">
                  <a:moveTo>
                    <a:pt x="1" y="0"/>
                  </a:moveTo>
                  <a:lnTo>
                    <a:pt x="1" y="1465"/>
                  </a:lnTo>
                  <a:cubicBezTo>
                    <a:pt x="233" y="1595"/>
                    <a:pt x="539" y="1661"/>
                    <a:pt x="846" y="1661"/>
                  </a:cubicBezTo>
                  <a:cubicBezTo>
                    <a:pt x="1152" y="1661"/>
                    <a:pt x="1459" y="1595"/>
                    <a:pt x="1691" y="1465"/>
                  </a:cubicBezTo>
                  <a:lnTo>
                    <a:pt x="1691" y="0"/>
                  </a:lnTo>
                  <a:cubicBezTo>
                    <a:pt x="1459" y="137"/>
                    <a:pt x="1152" y="205"/>
                    <a:pt x="846" y="205"/>
                  </a:cubicBezTo>
                  <a:cubicBezTo>
                    <a:pt x="539" y="205"/>
                    <a:pt x="233" y="137"/>
                    <a:pt x="1" y="0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2"/>
            <p:cNvSpPr/>
            <p:nvPr/>
          </p:nvSpPr>
          <p:spPr>
            <a:xfrm>
              <a:off x="1734794" y="4160153"/>
              <a:ext cx="466043" cy="318553"/>
            </a:xfrm>
            <a:custGeom>
              <a:avLst/>
              <a:gdLst/>
              <a:ahLst/>
              <a:cxnLst/>
              <a:rect l="l" t="t" r="r" b="b"/>
              <a:pathLst>
                <a:path w="13622" h="9311" extrusionOk="0">
                  <a:moveTo>
                    <a:pt x="13621" y="0"/>
                  </a:moveTo>
                  <a:lnTo>
                    <a:pt x="0" y="7858"/>
                  </a:lnTo>
                  <a:lnTo>
                    <a:pt x="12" y="9311"/>
                  </a:lnTo>
                  <a:lnTo>
                    <a:pt x="13621" y="1453"/>
                  </a:lnTo>
                  <a:lnTo>
                    <a:pt x="13621" y="0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2"/>
            <p:cNvSpPr/>
            <p:nvPr/>
          </p:nvSpPr>
          <p:spPr>
            <a:xfrm>
              <a:off x="1732413" y="4161339"/>
              <a:ext cx="466043" cy="318553"/>
            </a:xfrm>
            <a:custGeom>
              <a:avLst/>
              <a:gdLst/>
              <a:ahLst/>
              <a:cxnLst/>
              <a:rect l="l" t="t" r="r" b="b"/>
              <a:pathLst>
                <a:path w="13622" h="9311" extrusionOk="0">
                  <a:moveTo>
                    <a:pt x="13621" y="0"/>
                  </a:moveTo>
                  <a:lnTo>
                    <a:pt x="0" y="7858"/>
                  </a:lnTo>
                  <a:lnTo>
                    <a:pt x="12" y="9311"/>
                  </a:lnTo>
                  <a:lnTo>
                    <a:pt x="13621" y="1453"/>
                  </a:lnTo>
                  <a:lnTo>
                    <a:pt x="13621" y="0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2"/>
            <p:cNvSpPr/>
            <p:nvPr/>
          </p:nvSpPr>
          <p:spPr>
            <a:xfrm>
              <a:off x="2221592" y="4116752"/>
              <a:ext cx="53406" cy="55835"/>
            </a:xfrm>
            <a:custGeom>
              <a:avLst/>
              <a:gdLst/>
              <a:ahLst/>
              <a:cxnLst/>
              <a:rect l="l" t="t" r="r" b="b"/>
              <a:pathLst>
                <a:path w="1561" h="1632" extrusionOk="0">
                  <a:moveTo>
                    <a:pt x="1" y="0"/>
                  </a:moveTo>
                  <a:lnTo>
                    <a:pt x="1" y="1453"/>
                  </a:lnTo>
                  <a:cubicBezTo>
                    <a:pt x="215" y="1572"/>
                    <a:pt x="498" y="1631"/>
                    <a:pt x="781" y="1631"/>
                  </a:cubicBezTo>
                  <a:cubicBezTo>
                    <a:pt x="1063" y="1631"/>
                    <a:pt x="1346" y="1572"/>
                    <a:pt x="1560" y="1453"/>
                  </a:cubicBezTo>
                  <a:lnTo>
                    <a:pt x="1560" y="0"/>
                  </a:lnTo>
                  <a:cubicBezTo>
                    <a:pt x="1346" y="125"/>
                    <a:pt x="1063" y="188"/>
                    <a:pt x="781" y="188"/>
                  </a:cubicBezTo>
                  <a:cubicBezTo>
                    <a:pt x="498" y="188"/>
                    <a:pt x="215" y="125"/>
                    <a:pt x="1" y="0"/>
                  </a:cubicBez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2"/>
            <p:cNvSpPr/>
            <p:nvPr/>
          </p:nvSpPr>
          <p:spPr>
            <a:xfrm>
              <a:off x="2274417" y="3958456"/>
              <a:ext cx="275411" cy="208594"/>
            </a:xfrm>
            <a:custGeom>
              <a:avLst/>
              <a:gdLst/>
              <a:ahLst/>
              <a:cxnLst/>
              <a:rect l="l" t="t" r="r" b="b"/>
              <a:pathLst>
                <a:path w="8050" h="6097" extrusionOk="0">
                  <a:moveTo>
                    <a:pt x="8037" y="1"/>
                  </a:moveTo>
                  <a:lnTo>
                    <a:pt x="0" y="4644"/>
                  </a:lnTo>
                  <a:lnTo>
                    <a:pt x="0" y="6097"/>
                  </a:lnTo>
                  <a:lnTo>
                    <a:pt x="8049" y="1453"/>
                  </a:lnTo>
                  <a:lnTo>
                    <a:pt x="8037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2"/>
            <p:cNvSpPr/>
            <p:nvPr/>
          </p:nvSpPr>
          <p:spPr>
            <a:xfrm>
              <a:off x="2276211" y="3957256"/>
              <a:ext cx="275411" cy="208594"/>
            </a:xfrm>
            <a:custGeom>
              <a:avLst/>
              <a:gdLst/>
              <a:ahLst/>
              <a:cxnLst/>
              <a:rect l="l" t="t" r="r" b="b"/>
              <a:pathLst>
                <a:path w="8050" h="6097" extrusionOk="0">
                  <a:moveTo>
                    <a:pt x="8037" y="1"/>
                  </a:moveTo>
                  <a:lnTo>
                    <a:pt x="0" y="4644"/>
                  </a:lnTo>
                  <a:lnTo>
                    <a:pt x="0" y="6097"/>
                  </a:lnTo>
                  <a:lnTo>
                    <a:pt x="8049" y="1453"/>
                  </a:lnTo>
                  <a:lnTo>
                    <a:pt x="8037" y="1"/>
                  </a:lnTo>
                  <a:close/>
                </a:path>
              </a:pathLst>
            </a:custGeom>
            <a:solidFill>
              <a:srgbClr val="5A7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57"/>
          <p:cNvSpPr txBox="1">
            <a:spLocks noGrp="1"/>
          </p:cNvSpPr>
          <p:nvPr>
            <p:ph type="subTitle" idx="1"/>
          </p:nvPr>
        </p:nvSpPr>
        <p:spPr>
          <a:xfrm>
            <a:off x="823384" y="1639209"/>
            <a:ext cx="7057300" cy="2102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b="1" dirty="0">
                <a:solidFill>
                  <a:schemeClr val="bg1"/>
                </a:solidFill>
                <a:latin typeface="Kanit"/>
                <a:ea typeface="Kanit"/>
                <a:cs typeface="Kanit"/>
                <a:sym typeface="Kanit"/>
              </a:rPr>
              <a:t>M</a:t>
            </a:r>
            <a:r>
              <a:rPr lang="en-US" sz="4800" b="1" dirty="0">
                <a:solidFill>
                  <a:schemeClr val="bg1"/>
                </a:solidFill>
                <a:latin typeface="Kanit"/>
                <a:ea typeface="Kanit"/>
                <a:cs typeface="Kanit"/>
                <a:sym typeface="Kanit"/>
              </a:rPr>
              <a:t>erci pour votre attention </a:t>
            </a:r>
            <a:endParaRPr sz="4800" b="1" dirty="0">
              <a:solidFill>
                <a:schemeClr val="bg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6"/>
          <p:cNvSpPr/>
          <p:nvPr/>
        </p:nvSpPr>
        <p:spPr>
          <a:xfrm>
            <a:off x="2935145" y="3209486"/>
            <a:ext cx="5850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86" name="Google Shape;686;p46"/>
          <p:cNvSpPr/>
          <p:nvPr/>
        </p:nvSpPr>
        <p:spPr>
          <a:xfrm>
            <a:off x="5623895" y="3209461"/>
            <a:ext cx="5850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87" name="Google Shape;687;p46"/>
          <p:cNvSpPr/>
          <p:nvPr/>
        </p:nvSpPr>
        <p:spPr>
          <a:xfrm>
            <a:off x="4279483" y="1464761"/>
            <a:ext cx="5850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88" name="Google Shape;688;p46"/>
          <p:cNvSpPr/>
          <p:nvPr/>
        </p:nvSpPr>
        <p:spPr>
          <a:xfrm>
            <a:off x="6893416" y="1397811"/>
            <a:ext cx="5850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89" name="Google Shape;689;p46"/>
          <p:cNvSpPr/>
          <p:nvPr/>
        </p:nvSpPr>
        <p:spPr>
          <a:xfrm>
            <a:off x="1590895" y="1464761"/>
            <a:ext cx="5850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90" name="Google Shape;690;p46"/>
          <p:cNvSpPr txBox="1">
            <a:spLocks noGrp="1"/>
          </p:cNvSpPr>
          <p:nvPr>
            <p:ph type="subTitle" idx="9"/>
          </p:nvPr>
        </p:nvSpPr>
        <p:spPr>
          <a:xfrm>
            <a:off x="715150" y="2219631"/>
            <a:ext cx="2336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91" name="Google Shape;691;p46"/>
          <p:cNvSpPr txBox="1">
            <a:spLocks noGrp="1"/>
          </p:cNvSpPr>
          <p:nvPr>
            <p:ph type="subTitle" idx="13"/>
          </p:nvPr>
        </p:nvSpPr>
        <p:spPr>
          <a:xfrm>
            <a:off x="3399100" y="2132500"/>
            <a:ext cx="26838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 </a:t>
            </a:r>
            <a:endParaRPr dirty="0"/>
          </a:p>
        </p:txBody>
      </p:sp>
      <p:sp>
        <p:nvSpPr>
          <p:cNvPr id="692" name="Google Shape;692;p46"/>
          <p:cNvSpPr txBox="1">
            <a:spLocks noGrp="1"/>
          </p:cNvSpPr>
          <p:nvPr>
            <p:ph type="subTitle" idx="14"/>
          </p:nvPr>
        </p:nvSpPr>
        <p:spPr>
          <a:xfrm>
            <a:off x="2059445" y="3942861"/>
            <a:ext cx="2336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693" name="Google Shape;693;p46"/>
          <p:cNvSpPr txBox="1">
            <a:spLocks noGrp="1"/>
          </p:cNvSpPr>
          <p:nvPr>
            <p:ph type="subTitle" idx="15"/>
          </p:nvPr>
        </p:nvSpPr>
        <p:spPr>
          <a:xfrm>
            <a:off x="4741000" y="3942861"/>
            <a:ext cx="2336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694" name="Google Shape;694;p46"/>
          <p:cNvSpPr txBox="1">
            <a:spLocks noGrp="1"/>
          </p:cNvSpPr>
          <p:nvPr>
            <p:ph type="title" idx="2"/>
          </p:nvPr>
        </p:nvSpPr>
        <p:spPr>
          <a:xfrm>
            <a:off x="1516150" y="1573650"/>
            <a:ext cx="7344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95" name="Google Shape;695;p46"/>
          <p:cNvSpPr txBox="1">
            <a:spLocks noGrp="1"/>
          </p:cNvSpPr>
          <p:nvPr>
            <p:ph type="title" idx="3"/>
          </p:nvPr>
        </p:nvSpPr>
        <p:spPr>
          <a:xfrm>
            <a:off x="4204825" y="1573650"/>
            <a:ext cx="7344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02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97" name="Google Shape;697;p46"/>
          <p:cNvSpPr txBox="1">
            <a:spLocks noGrp="1"/>
          </p:cNvSpPr>
          <p:nvPr>
            <p:ph type="title" idx="5"/>
          </p:nvPr>
        </p:nvSpPr>
        <p:spPr>
          <a:xfrm>
            <a:off x="2860475" y="3318388"/>
            <a:ext cx="7344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04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99" name="Google Shape;699;p46"/>
          <p:cNvSpPr txBox="1">
            <a:spLocks noGrp="1"/>
          </p:cNvSpPr>
          <p:nvPr>
            <p:ph type="title" idx="7"/>
          </p:nvPr>
        </p:nvSpPr>
        <p:spPr>
          <a:xfrm>
            <a:off x="5549150" y="3318350"/>
            <a:ext cx="7344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05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01" name="Google Shape;70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/>
          </a:p>
        </p:txBody>
      </p:sp>
      <p:sp>
        <p:nvSpPr>
          <p:cNvPr id="703" name="Google Shape;703;p46"/>
          <p:cNvSpPr txBox="1">
            <a:spLocks noGrp="1"/>
          </p:cNvSpPr>
          <p:nvPr>
            <p:ph type="title" idx="16"/>
          </p:nvPr>
        </p:nvSpPr>
        <p:spPr>
          <a:xfrm>
            <a:off x="6818716" y="1506711"/>
            <a:ext cx="7344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03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05" name="Google Shape;705;p46"/>
          <p:cNvSpPr txBox="1">
            <a:spLocks noGrp="1"/>
          </p:cNvSpPr>
          <p:nvPr>
            <p:ph type="subTitle" idx="18"/>
          </p:nvPr>
        </p:nvSpPr>
        <p:spPr>
          <a:xfrm>
            <a:off x="6082900" y="2065086"/>
            <a:ext cx="2336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COMPOSANTS</a:t>
            </a:r>
            <a:endParaRPr dirty="0"/>
          </a:p>
        </p:txBody>
      </p:sp>
      <p:sp>
        <p:nvSpPr>
          <p:cNvPr id="706" name="Google Shape;706;p46"/>
          <p:cNvSpPr/>
          <p:nvPr/>
        </p:nvSpPr>
        <p:spPr>
          <a:xfrm>
            <a:off x="719950" y="2128600"/>
            <a:ext cx="23364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>
            <a:off x="719950" y="2326613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5" grpId="0" animBg="1"/>
      <p:bldP spid="686" grpId="0" animBg="1"/>
      <p:bldP spid="687" grpId="0" animBg="1"/>
      <p:bldP spid="688" grpId="0" animBg="1"/>
      <p:bldP spid="689" grpId="0" animBg="1"/>
      <p:bldP spid="690" grpId="0" build="p"/>
      <p:bldP spid="691" grpId="0" build="p"/>
      <p:bldP spid="692" grpId="0" build="p"/>
      <p:bldP spid="693" grpId="0" build="p"/>
      <p:bldP spid="694" grpId="0"/>
      <p:bldP spid="695" grpId="0"/>
      <p:bldP spid="697" grpId="0"/>
      <p:bldP spid="699" grpId="0"/>
      <p:bldP spid="701" grpId="0"/>
      <p:bldP spid="703" grpId="0"/>
      <p:bldP spid="70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8"/>
          <p:cNvSpPr txBox="1">
            <a:spLocks noGrp="1"/>
          </p:cNvSpPr>
          <p:nvPr>
            <p:ph type="title"/>
          </p:nvPr>
        </p:nvSpPr>
        <p:spPr>
          <a:xfrm>
            <a:off x="3574954" y="2126100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723" name="Google Shape;723;p48"/>
          <p:cNvGrpSpPr/>
          <p:nvPr/>
        </p:nvGrpSpPr>
        <p:grpSpPr>
          <a:xfrm>
            <a:off x="4962527" y="746645"/>
            <a:ext cx="2192241" cy="499102"/>
            <a:chOff x="6678158" y="372830"/>
            <a:chExt cx="2192241" cy="499102"/>
          </a:xfrm>
        </p:grpSpPr>
        <p:sp>
          <p:nvSpPr>
            <p:cNvPr id="724" name="Google Shape;724;p48"/>
            <p:cNvSpPr/>
            <p:nvPr/>
          </p:nvSpPr>
          <p:spPr>
            <a:xfrm rot="6408312">
              <a:off x="8562447" y="406609"/>
              <a:ext cx="274172" cy="274172"/>
            </a:xfrm>
            <a:custGeom>
              <a:avLst/>
              <a:gdLst/>
              <a:ahLst/>
              <a:cxnLst/>
              <a:rect l="l" t="t" r="r" b="b"/>
              <a:pathLst>
                <a:path w="4064" h="4064" extrusionOk="0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8"/>
            <p:cNvSpPr/>
            <p:nvPr/>
          </p:nvSpPr>
          <p:spPr>
            <a:xfrm rot="6408312">
              <a:off x="8268601" y="449140"/>
              <a:ext cx="205562" cy="205629"/>
            </a:xfrm>
            <a:custGeom>
              <a:avLst/>
              <a:gdLst/>
              <a:ahLst/>
              <a:cxnLst/>
              <a:rect l="l" t="t" r="r" b="b"/>
              <a:pathLst>
                <a:path w="3047" h="3048" extrusionOk="0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 rot="6408312">
              <a:off x="7985130" y="531721"/>
              <a:ext cx="205629" cy="205629"/>
            </a:xfrm>
            <a:custGeom>
              <a:avLst/>
              <a:gdLst/>
              <a:ahLst/>
              <a:cxnLst/>
              <a:rect l="l" t="t" r="r" b="b"/>
              <a:pathLst>
                <a:path w="3048" h="3048" extrusionOk="0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8"/>
            <p:cNvSpPr/>
            <p:nvPr/>
          </p:nvSpPr>
          <p:spPr>
            <a:xfrm rot="6408312">
              <a:off x="7729065" y="646532"/>
              <a:ext cx="159889" cy="159889"/>
            </a:xfrm>
            <a:custGeom>
              <a:avLst/>
              <a:gdLst/>
              <a:ahLst/>
              <a:cxnLst/>
              <a:rect l="l" t="t" r="r" b="b"/>
              <a:pathLst>
                <a:path w="2370" h="2370" extrusionOk="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8"/>
            <p:cNvSpPr/>
            <p:nvPr/>
          </p:nvSpPr>
          <p:spPr>
            <a:xfrm rot="6408312">
              <a:off x="7496823" y="692236"/>
              <a:ext cx="160024" cy="159956"/>
            </a:xfrm>
            <a:custGeom>
              <a:avLst/>
              <a:gdLst/>
              <a:ahLst/>
              <a:cxnLst/>
              <a:rect l="l" t="t" r="r" b="b"/>
              <a:pathLst>
                <a:path w="2372" h="2371" extrusionOk="0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 rot="6408312">
              <a:off x="7280398" y="726321"/>
              <a:ext cx="114351" cy="114216"/>
            </a:xfrm>
            <a:custGeom>
              <a:avLst/>
              <a:gdLst/>
              <a:ahLst/>
              <a:cxnLst/>
              <a:rect l="l" t="t" r="r" b="b"/>
              <a:pathLst>
                <a:path w="1695" h="1693" extrusionOk="0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8"/>
            <p:cNvSpPr/>
            <p:nvPr/>
          </p:nvSpPr>
          <p:spPr>
            <a:xfrm rot="6408312">
              <a:off x="7080766" y="689733"/>
              <a:ext cx="114283" cy="114216"/>
            </a:xfrm>
            <a:custGeom>
              <a:avLst/>
              <a:gdLst/>
              <a:ahLst/>
              <a:cxnLst/>
              <a:rect l="l" t="t" r="r" b="b"/>
              <a:pathLst>
                <a:path w="1694" h="1693" extrusionOk="0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8"/>
            <p:cNvSpPr/>
            <p:nvPr/>
          </p:nvSpPr>
          <p:spPr>
            <a:xfrm rot="6408312">
              <a:off x="6876426" y="617402"/>
              <a:ext cx="114216" cy="114216"/>
            </a:xfrm>
            <a:custGeom>
              <a:avLst/>
              <a:gdLst/>
              <a:ahLst/>
              <a:cxnLst/>
              <a:rect l="l" t="t" r="r" b="b"/>
              <a:pathLst>
                <a:path w="1693" h="1693" extrusionOk="0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 rot="6408312">
              <a:off x="6692239" y="512736"/>
              <a:ext cx="114283" cy="114283"/>
            </a:xfrm>
            <a:custGeom>
              <a:avLst/>
              <a:gdLst/>
              <a:ahLst/>
              <a:cxnLst/>
              <a:rect l="l" t="t" r="r" b="b"/>
              <a:pathLst>
                <a:path w="1694" h="1694" extrusionOk="0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48"/>
          <p:cNvSpPr/>
          <p:nvPr/>
        </p:nvSpPr>
        <p:spPr>
          <a:xfrm flipH="1">
            <a:off x="696432" y="2826318"/>
            <a:ext cx="471953" cy="164025"/>
          </a:xfrm>
          <a:custGeom>
            <a:avLst/>
            <a:gdLst/>
            <a:ahLst/>
            <a:cxnLst/>
            <a:rect l="l" t="t" r="r" b="b"/>
            <a:pathLst>
              <a:path w="10954" h="3807" extrusionOk="0">
                <a:moveTo>
                  <a:pt x="0" y="0"/>
                </a:moveTo>
                <a:lnTo>
                  <a:pt x="0" y="619"/>
                </a:lnTo>
                <a:cubicBezTo>
                  <a:pt x="0" y="1429"/>
                  <a:pt x="536" y="2250"/>
                  <a:pt x="1619" y="2869"/>
                </a:cubicBezTo>
                <a:cubicBezTo>
                  <a:pt x="2274" y="3250"/>
                  <a:pt x="3048" y="3512"/>
                  <a:pt x="3870" y="3667"/>
                </a:cubicBezTo>
                <a:cubicBezTo>
                  <a:pt x="4395" y="3760"/>
                  <a:pt x="4940" y="3807"/>
                  <a:pt x="5484" y="3807"/>
                </a:cubicBezTo>
                <a:cubicBezTo>
                  <a:pt x="6890" y="3807"/>
                  <a:pt x="8294" y="3496"/>
                  <a:pt x="9359" y="2869"/>
                </a:cubicBezTo>
                <a:cubicBezTo>
                  <a:pt x="9656" y="2703"/>
                  <a:pt x="9918" y="2512"/>
                  <a:pt x="10132" y="2310"/>
                </a:cubicBezTo>
                <a:cubicBezTo>
                  <a:pt x="10680" y="1810"/>
                  <a:pt x="10954" y="1226"/>
                  <a:pt x="10954" y="643"/>
                </a:cubicBezTo>
                <a:lnTo>
                  <a:pt x="10954" y="36"/>
                </a:lnTo>
                <a:cubicBezTo>
                  <a:pt x="10954" y="619"/>
                  <a:pt x="10680" y="1191"/>
                  <a:pt x="10132" y="1703"/>
                </a:cubicBezTo>
                <a:cubicBezTo>
                  <a:pt x="9918" y="1905"/>
                  <a:pt x="9656" y="2084"/>
                  <a:pt x="9359" y="2262"/>
                </a:cubicBezTo>
                <a:cubicBezTo>
                  <a:pt x="8296" y="2879"/>
                  <a:pt x="6893" y="3188"/>
                  <a:pt x="5489" y="3188"/>
                </a:cubicBezTo>
                <a:cubicBezTo>
                  <a:pt x="4943" y="3188"/>
                  <a:pt x="4396" y="3141"/>
                  <a:pt x="3870" y="3048"/>
                </a:cubicBezTo>
                <a:cubicBezTo>
                  <a:pt x="3048" y="2905"/>
                  <a:pt x="2274" y="2643"/>
                  <a:pt x="1619" y="2262"/>
                </a:cubicBezTo>
                <a:cubicBezTo>
                  <a:pt x="536" y="1631"/>
                  <a:pt x="0" y="822"/>
                  <a:pt x="0" y="0"/>
                </a:cubicBezTo>
                <a:close/>
              </a:path>
            </a:pathLst>
          </a:custGeom>
          <a:solidFill>
            <a:srgbClr val="A090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8"/>
          <p:cNvSpPr/>
          <p:nvPr/>
        </p:nvSpPr>
        <p:spPr>
          <a:xfrm flipH="1">
            <a:off x="673339" y="2690342"/>
            <a:ext cx="518140" cy="273460"/>
          </a:xfrm>
          <a:custGeom>
            <a:avLst/>
            <a:gdLst/>
            <a:ahLst/>
            <a:cxnLst/>
            <a:rect l="l" t="t" r="r" b="b"/>
            <a:pathLst>
              <a:path w="12026" h="6347" extrusionOk="0">
                <a:moveTo>
                  <a:pt x="5997" y="1"/>
                </a:moveTo>
                <a:cubicBezTo>
                  <a:pt x="4596" y="1"/>
                  <a:pt x="3197" y="310"/>
                  <a:pt x="2132" y="930"/>
                </a:cubicBezTo>
                <a:cubicBezTo>
                  <a:pt x="0" y="2168"/>
                  <a:pt x="12" y="4180"/>
                  <a:pt x="2155" y="5418"/>
                </a:cubicBezTo>
                <a:cubicBezTo>
                  <a:pt x="3227" y="6037"/>
                  <a:pt x="4629" y="6347"/>
                  <a:pt x="6029" y="6347"/>
                </a:cubicBezTo>
                <a:cubicBezTo>
                  <a:pt x="7430" y="6347"/>
                  <a:pt x="8829" y="6037"/>
                  <a:pt x="9895" y="5418"/>
                </a:cubicBezTo>
                <a:cubicBezTo>
                  <a:pt x="12026" y="4180"/>
                  <a:pt x="12014" y="2168"/>
                  <a:pt x="9871" y="930"/>
                </a:cubicBezTo>
                <a:cubicBezTo>
                  <a:pt x="8799" y="310"/>
                  <a:pt x="7397" y="1"/>
                  <a:pt x="5997" y="1"/>
                </a:cubicBezTo>
                <a:close/>
              </a:path>
            </a:pathLst>
          </a:custGeom>
          <a:solidFill>
            <a:srgbClr val="ECD2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8"/>
          <p:cNvSpPr/>
          <p:nvPr/>
        </p:nvSpPr>
        <p:spPr>
          <a:xfrm flipH="1">
            <a:off x="759509" y="2812962"/>
            <a:ext cx="345800" cy="120035"/>
          </a:xfrm>
          <a:custGeom>
            <a:avLst/>
            <a:gdLst/>
            <a:ahLst/>
            <a:cxnLst/>
            <a:rect l="l" t="t" r="r" b="b"/>
            <a:pathLst>
              <a:path w="8026" h="2786" extrusionOk="0">
                <a:moveTo>
                  <a:pt x="1" y="0"/>
                </a:moveTo>
                <a:lnTo>
                  <a:pt x="1" y="453"/>
                </a:lnTo>
                <a:cubicBezTo>
                  <a:pt x="1" y="1048"/>
                  <a:pt x="394" y="1655"/>
                  <a:pt x="1191" y="2108"/>
                </a:cubicBezTo>
                <a:cubicBezTo>
                  <a:pt x="1668" y="2382"/>
                  <a:pt x="2227" y="2572"/>
                  <a:pt x="2834" y="2679"/>
                </a:cubicBezTo>
                <a:cubicBezTo>
                  <a:pt x="3226" y="2750"/>
                  <a:pt x="3632" y="2786"/>
                  <a:pt x="4036" y="2786"/>
                </a:cubicBezTo>
                <a:cubicBezTo>
                  <a:pt x="5058" y="2786"/>
                  <a:pt x="6074" y="2560"/>
                  <a:pt x="6859" y="2108"/>
                </a:cubicBezTo>
                <a:cubicBezTo>
                  <a:pt x="7073" y="1977"/>
                  <a:pt x="7264" y="1846"/>
                  <a:pt x="7418" y="1691"/>
                </a:cubicBezTo>
                <a:cubicBezTo>
                  <a:pt x="7811" y="1322"/>
                  <a:pt x="8014" y="893"/>
                  <a:pt x="8014" y="477"/>
                </a:cubicBezTo>
                <a:lnTo>
                  <a:pt x="8026" y="24"/>
                </a:lnTo>
                <a:lnTo>
                  <a:pt x="8026" y="24"/>
                </a:lnTo>
                <a:cubicBezTo>
                  <a:pt x="8014" y="453"/>
                  <a:pt x="7823" y="870"/>
                  <a:pt x="7418" y="1251"/>
                </a:cubicBezTo>
                <a:cubicBezTo>
                  <a:pt x="7264" y="1393"/>
                  <a:pt x="7073" y="1524"/>
                  <a:pt x="6859" y="1655"/>
                </a:cubicBezTo>
                <a:cubicBezTo>
                  <a:pt x="6083" y="2107"/>
                  <a:pt x="5062" y="2333"/>
                  <a:pt x="4038" y="2333"/>
                </a:cubicBezTo>
                <a:cubicBezTo>
                  <a:pt x="3633" y="2333"/>
                  <a:pt x="3226" y="2298"/>
                  <a:pt x="2834" y="2227"/>
                </a:cubicBezTo>
                <a:cubicBezTo>
                  <a:pt x="2239" y="2120"/>
                  <a:pt x="1668" y="1929"/>
                  <a:pt x="1191" y="1655"/>
                </a:cubicBezTo>
                <a:cubicBezTo>
                  <a:pt x="394" y="1203"/>
                  <a:pt x="1" y="596"/>
                  <a:pt x="1" y="0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48"/>
          <p:cNvSpPr/>
          <p:nvPr/>
        </p:nvSpPr>
        <p:spPr>
          <a:xfrm flipH="1">
            <a:off x="742576" y="2713435"/>
            <a:ext cx="379665" cy="200130"/>
          </a:xfrm>
          <a:custGeom>
            <a:avLst/>
            <a:gdLst/>
            <a:ahLst/>
            <a:cxnLst/>
            <a:rect l="l" t="t" r="r" b="b"/>
            <a:pathLst>
              <a:path w="8812" h="4645" extrusionOk="0">
                <a:moveTo>
                  <a:pt x="4390" y="1"/>
                </a:moveTo>
                <a:cubicBezTo>
                  <a:pt x="3364" y="1"/>
                  <a:pt x="2340" y="227"/>
                  <a:pt x="1561" y="679"/>
                </a:cubicBezTo>
                <a:cubicBezTo>
                  <a:pt x="1" y="1596"/>
                  <a:pt x="13" y="3061"/>
                  <a:pt x="1584" y="3965"/>
                </a:cubicBezTo>
                <a:cubicBezTo>
                  <a:pt x="2370" y="4418"/>
                  <a:pt x="3397" y="4644"/>
                  <a:pt x="4422" y="4644"/>
                </a:cubicBezTo>
                <a:cubicBezTo>
                  <a:pt x="5448" y="4644"/>
                  <a:pt x="6472" y="4418"/>
                  <a:pt x="7252" y="3965"/>
                </a:cubicBezTo>
                <a:cubicBezTo>
                  <a:pt x="8811" y="3061"/>
                  <a:pt x="8800" y="1596"/>
                  <a:pt x="7228" y="679"/>
                </a:cubicBezTo>
                <a:cubicBezTo>
                  <a:pt x="6442" y="227"/>
                  <a:pt x="5415" y="1"/>
                  <a:pt x="4390" y="1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48"/>
          <p:cNvSpPr/>
          <p:nvPr/>
        </p:nvSpPr>
        <p:spPr>
          <a:xfrm flipH="1">
            <a:off x="759509" y="2783190"/>
            <a:ext cx="345800" cy="120078"/>
          </a:xfrm>
          <a:custGeom>
            <a:avLst/>
            <a:gdLst/>
            <a:ahLst/>
            <a:cxnLst/>
            <a:rect l="l" t="t" r="r" b="b"/>
            <a:pathLst>
              <a:path w="8026" h="2787" extrusionOk="0">
                <a:moveTo>
                  <a:pt x="1" y="1"/>
                </a:moveTo>
                <a:lnTo>
                  <a:pt x="1" y="453"/>
                </a:lnTo>
                <a:cubicBezTo>
                  <a:pt x="1" y="1049"/>
                  <a:pt x="394" y="1644"/>
                  <a:pt x="1191" y="2108"/>
                </a:cubicBezTo>
                <a:cubicBezTo>
                  <a:pt x="1668" y="2382"/>
                  <a:pt x="2227" y="2573"/>
                  <a:pt x="2834" y="2680"/>
                </a:cubicBezTo>
                <a:cubicBezTo>
                  <a:pt x="3226" y="2751"/>
                  <a:pt x="3632" y="2786"/>
                  <a:pt x="4036" y="2786"/>
                </a:cubicBezTo>
                <a:cubicBezTo>
                  <a:pt x="5058" y="2786"/>
                  <a:pt x="6074" y="2560"/>
                  <a:pt x="6859" y="2108"/>
                </a:cubicBezTo>
                <a:cubicBezTo>
                  <a:pt x="7073" y="1977"/>
                  <a:pt x="7264" y="1834"/>
                  <a:pt x="7418" y="1692"/>
                </a:cubicBezTo>
                <a:cubicBezTo>
                  <a:pt x="7811" y="1322"/>
                  <a:pt x="8014" y="894"/>
                  <a:pt x="8014" y="477"/>
                </a:cubicBezTo>
                <a:lnTo>
                  <a:pt x="8026" y="25"/>
                </a:lnTo>
                <a:lnTo>
                  <a:pt x="8026" y="25"/>
                </a:lnTo>
                <a:cubicBezTo>
                  <a:pt x="8014" y="441"/>
                  <a:pt x="7823" y="870"/>
                  <a:pt x="7418" y="1239"/>
                </a:cubicBezTo>
                <a:cubicBezTo>
                  <a:pt x="7264" y="1394"/>
                  <a:pt x="7073" y="1525"/>
                  <a:pt x="6859" y="1656"/>
                </a:cubicBezTo>
                <a:cubicBezTo>
                  <a:pt x="6083" y="2108"/>
                  <a:pt x="5062" y="2334"/>
                  <a:pt x="4038" y="2334"/>
                </a:cubicBezTo>
                <a:cubicBezTo>
                  <a:pt x="3633" y="2334"/>
                  <a:pt x="3226" y="2298"/>
                  <a:pt x="2834" y="2227"/>
                </a:cubicBezTo>
                <a:cubicBezTo>
                  <a:pt x="2239" y="2120"/>
                  <a:pt x="1668" y="1930"/>
                  <a:pt x="1191" y="1656"/>
                </a:cubicBezTo>
                <a:cubicBezTo>
                  <a:pt x="394" y="1203"/>
                  <a:pt x="1" y="596"/>
                  <a:pt x="1" y="1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48"/>
          <p:cNvSpPr/>
          <p:nvPr/>
        </p:nvSpPr>
        <p:spPr>
          <a:xfrm flipH="1">
            <a:off x="742576" y="2683707"/>
            <a:ext cx="379665" cy="200087"/>
          </a:xfrm>
          <a:custGeom>
            <a:avLst/>
            <a:gdLst/>
            <a:ahLst/>
            <a:cxnLst/>
            <a:rect l="l" t="t" r="r" b="b"/>
            <a:pathLst>
              <a:path w="8812" h="4644" extrusionOk="0">
                <a:moveTo>
                  <a:pt x="4390" y="0"/>
                </a:moveTo>
                <a:cubicBezTo>
                  <a:pt x="3364" y="0"/>
                  <a:pt x="2340" y="226"/>
                  <a:pt x="1561" y="679"/>
                </a:cubicBezTo>
                <a:cubicBezTo>
                  <a:pt x="1" y="1584"/>
                  <a:pt x="13" y="3060"/>
                  <a:pt x="1584" y="3965"/>
                </a:cubicBezTo>
                <a:cubicBezTo>
                  <a:pt x="2370" y="4417"/>
                  <a:pt x="3397" y="4643"/>
                  <a:pt x="4422" y="4643"/>
                </a:cubicBezTo>
                <a:cubicBezTo>
                  <a:pt x="5448" y="4643"/>
                  <a:pt x="6472" y="4417"/>
                  <a:pt x="7252" y="3965"/>
                </a:cubicBezTo>
                <a:cubicBezTo>
                  <a:pt x="8811" y="3060"/>
                  <a:pt x="8800" y="1584"/>
                  <a:pt x="7228" y="679"/>
                </a:cubicBezTo>
                <a:cubicBezTo>
                  <a:pt x="6442" y="226"/>
                  <a:pt x="5415" y="0"/>
                  <a:pt x="4390" y="0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48"/>
          <p:cNvSpPr/>
          <p:nvPr/>
        </p:nvSpPr>
        <p:spPr>
          <a:xfrm flipH="1">
            <a:off x="759509" y="2753461"/>
            <a:ext cx="345800" cy="119733"/>
          </a:xfrm>
          <a:custGeom>
            <a:avLst/>
            <a:gdLst/>
            <a:ahLst/>
            <a:cxnLst/>
            <a:rect l="l" t="t" r="r" b="b"/>
            <a:pathLst>
              <a:path w="8026" h="2779" extrusionOk="0">
                <a:moveTo>
                  <a:pt x="1" y="0"/>
                </a:moveTo>
                <a:lnTo>
                  <a:pt x="1" y="441"/>
                </a:lnTo>
                <a:cubicBezTo>
                  <a:pt x="1" y="1048"/>
                  <a:pt x="394" y="1643"/>
                  <a:pt x="1191" y="2096"/>
                </a:cubicBezTo>
                <a:cubicBezTo>
                  <a:pt x="1668" y="2370"/>
                  <a:pt x="2227" y="2572"/>
                  <a:pt x="2834" y="2679"/>
                </a:cubicBezTo>
                <a:cubicBezTo>
                  <a:pt x="3217" y="2745"/>
                  <a:pt x="3612" y="2778"/>
                  <a:pt x="4006" y="2778"/>
                </a:cubicBezTo>
                <a:cubicBezTo>
                  <a:pt x="5037" y="2778"/>
                  <a:pt x="6066" y="2552"/>
                  <a:pt x="6859" y="2096"/>
                </a:cubicBezTo>
                <a:cubicBezTo>
                  <a:pt x="7073" y="1977"/>
                  <a:pt x="7264" y="1834"/>
                  <a:pt x="7418" y="1691"/>
                </a:cubicBezTo>
                <a:cubicBezTo>
                  <a:pt x="7811" y="1310"/>
                  <a:pt x="8014" y="893"/>
                  <a:pt x="8014" y="465"/>
                </a:cubicBezTo>
                <a:lnTo>
                  <a:pt x="8026" y="24"/>
                </a:lnTo>
                <a:lnTo>
                  <a:pt x="8026" y="24"/>
                </a:lnTo>
                <a:cubicBezTo>
                  <a:pt x="8014" y="441"/>
                  <a:pt x="7823" y="869"/>
                  <a:pt x="7418" y="1239"/>
                </a:cubicBezTo>
                <a:cubicBezTo>
                  <a:pt x="7264" y="1381"/>
                  <a:pt x="7073" y="1524"/>
                  <a:pt x="6859" y="1643"/>
                </a:cubicBezTo>
                <a:cubicBezTo>
                  <a:pt x="6077" y="2099"/>
                  <a:pt x="5047" y="2331"/>
                  <a:pt x="4015" y="2331"/>
                </a:cubicBezTo>
                <a:cubicBezTo>
                  <a:pt x="3617" y="2331"/>
                  <a:pt x="3219" y="2296"/>
                  <a:pt x="2834" y="2227"/>
                </a:cubicBezTo>
                <a:cubicBezTo>
                  <a:pt x="2239" y="2120"/>
                  <a:pt x="1668" y="1929"/>
                  <a:pt x="1191" y="1643"/>
                </a:cubicBezTo>
                <a:cubicBezTo>
                  <a:pt x="394" y="1191"/>
                  <a:pt x="1" y="596"/>
                  <a:pt x="1" y="0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48"/>
          <p:cNvSpPr/>
          <p:nvPr/>
        </p:nvSpPr>
        <p:spPr>
          <a:xfrm flipH="1">
            <a:off x="742576" y="2653935"/>
            <a:ext cx="379665" cy="200087"/>
          </a:xfrm>
          <a:custGeom>
            <a:avLst/>
            <a:gdLst/>
            <a:ahLst/>
            <a:cxnLst/>
            <a:rect l="l" t="t" r="r" b="b"/>
            <a:pathLst>
              <a:path w="8812" h="4644" extrusionOk="0">
                <a:moveTo>
                  <a:pt x="4390" y="1"/>
                </a:moveTo>
                <a:cubicBezTo>
                  <a:pt x="3364" y="1"/>
                  <a:pt x="2340" y="227"/>
                  <a:pt x="1561" y="679"/>
                </a:cubicBezTo>
                <a:cubicBezTo>
                  <a:pt x="1" y="1584"/>
                  <a:pt x="13" y="3049"/>
                  <a:pt x="1584" y="3965"/>
                </a:cubicBezTo>
                <a:cubicBezTo>
                  <a:pt x="2370" y="4418"/>
                  <a:pt x="3397" y="4644"/>
                  <a:pt x="4422" y="4644"/>
                </a:cubicBezTo>
                <a:cubicBezTo>
                  <a:pt x="5448" y="4644"/>
                  <a:pt x="6472" y="4418"/>
                  <a:pt x="7252" y="3965"/>
                </a:cubicBezTo>
                <a:cubicBezTo>
                  <a:pt x="8811" y="3049"/>
                  <a:pt x="8800" y="1584"/>
                  <a:pt x="7228" y="679"/>
                </a:cubicBezTo>
                <a:cubicBezTo>
                  <a:pt x="6442" y="227"/>
                  <a:pt x="5415" y="1"/>
                  <a:pt x="4390" y="1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8"/>
          <p:cNvSpPr/>
          <p:nvPr/>
        </p:nvSpPr>
        <p:spPr>
          <a:xfrm flipH="1">
            <a:off x="759509" y="2723173"/>
            <a:ext cx="345800" cy="120078"/>
          </a:xfrm>
          <a:custGeom>
            <a:avLst/>
            <a:gdLst/>
            <a:ahLst/>
            <a:cxnLst/>
            <a:rect l="l" t="t" r="r" b="b"/>
            <a:pathLst>
              <a:path w="8026" h="2787" extrusionOk="0">
                <a:moveTo>
                  <a:pt x="1" y="1"/>
                </a:moveTo>
                <a:lnTo>
                  <a:pt x="1" y="453"/>
                </a:lnTo>
                <a:cubicBezTo>
                  <a:pt x="1" y="1049"/>
                  <a:pt x="394" y="1656"/>
                  <a:pt x="1191" y="2108"/>
                </a:cubicBezTo>
                <a:cubicBezTo>
                  <a:pt x="1668" y="2382"/>
                  <a:pt x="2227" y="2573"/>
                  <a:pt x="2834" y="2680"/>
                </a:cubicBezTo>
                <a:cubicBezTo>
                  <a:pt x="3226" y="2751"/>
                  <a:pt x="3632" y="2786"/>
                  <a:pt x="4036" y="2786"/>
                </a:cubicBezTo>
                <a:cubicBezTo>
                  <a:pt x="5058" y="2786"/>
                  <a:pt x="6074" y="2560"/>
                  <a:pt x="6859" y="2108"/>
                </a:cubicBezTo>
                <a:cubicBezTo>
                  <a:pt x="7073" y="1977"/>
                  <a:pt x="7264" y="1846"/>
                  <a:pt x="7418" y="1703"/>
                </a:cubicBezTo>
                <a:cubicBezTo>
                  <a:pt x="7811" y="1322"/>
                  <a:pt x="8014" y="906"/>
                  <a:pt x="8014" y="477"/>
                </a:cubicBezTo>
                <a:lnTo>
                  <a:pt x="8026" y="25"/>
                </a:lnTo>
                <a:lnTo>
                  <a:pt x="8026" y="25"/>
                </a:lnTo>
                <a:cubicBezTo>
                  <a:pt x="8014" y="453"/>
                  <a:pt x="7823" y="882"/>
                  <a:pt x="7418" y="1251"/>
                </a:cubicBezTo>
                <a:cubicBezTo>
                  <a:pt x="7264" y="1394"/>
                  <a:pt x="7073" y="1537"/>
                  <a:pt x="6859" y="1656"/>
                </a:cubicBezTo>
                <a:cubicBezTo>
                  <a:pt x="6075" y="2112"/>
                  <a:pt x="5042" y="2338"/>
                  <a:pt x="4008" y="2338"/>
                </a:cubicBezTo>
                <a:cubicBezTo>
                  <a:pt x="3612" y="2338"/>
                  <a:pt x="3217" y="2305"/>
                  <a:pt x="2834" y="2239"/>
                </a:cubicBezTo>
                <a:cubicBezTo>
                  <a:pt x="2239" y="2132"/>
                  <a:pt x="1668" y="1930"/>
                  <a:pt x="1191" y="1656"/>
                </a:cubicBezTo>
                <a:cubicBezTo>
                  <a:pt x="394" y="1203"/>
                  <a:pt x="1" y="608"/>
                  <a:pt x="1" y="1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48"/>
          <p:cNvSpPr/>
          <p:nvPr/>
        </p:nvSpPr>
        <p:spPr>
          <a:xfrm flipH="1">
            <a:off x="742576" y="2623819"/>
            <a:ext cx="379665" cy="199957"/>
          </a:xfrm>
          <a:custGeom>
            <a:avLst/>
            <a:gdLst/>
            <a:ahLst/>
            <a:cxnLst/>
            <a:rect l="l" t="t" r="r" b="b"/>
            <a:pathLst>
              <a:path w="8812" h="4641" extrusionOk="0">
                <a:moveTo>
                  <a:pt x="4390" y="0"/>
                </a:moveTo>
                <a:cubicBezTo>
                  <a:pt x="3364" y="0"/>
                  <a:pt x="2340" y="229"/>
                  <a:pt x="1561" y="688"/>
                </a:cubicBezTo>
                <a:cubicBezTo>
                  <a:pt x="1" y="1592"/>
                  <a:pt x="13" y="3057"/>
                  <a:pt x="1584" y="3962"/>
                </a:cubicBezTo>
                <a:cubicBezTo>
                  <a:pt x="2370" y="4414"/>
                  <a:pt x="3397" y="4640"/>
                  <a:pt x="4422" y="4640"/>
                </a:cubicBezTo>
                <a:cubicBezTo>
                  <a:pt x="5448" y="4640"/>
                  <a:pt x="6472" y="4414"/>
                  <a:pt x="7252" y="3962"/>
                </a:cubicBezTo>
                <a:cubicBezTo>
                  <a:pt x="8811" y="3057"/>
                  <a:pt x="8800" y="1592"/>
                  <a:pt x="7228" y="688"/>
                </a:cubicBezTo>
                <a:cubicBezTo>
                  <a:pt x="6442" y="229"/>
                  <a:pt x="5415" y="0"/>
                  <a:pt x="4390" y="0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8"/>
          <p:cNvSpPr/>
          <p:nvPr/>
        </p:nvSpPr>
        <p:spPr>
          <a:xfrm flipH="1">
            <a:off x="759509" y="2693444"/>
            <a:ext cx="345800" cy="120035"/>
          </a:xfrm>
          <a:custGeom>
            <a:avLst/>
            <a:gdLst/>
            <a:ahLst/>
            <a:cxnLst/>
            <a:rect l="l" t="t" r="r" b="b"/>
            <a:pathLst>
              <a:path w="8026" h="2786" extrusionOk="0">
                <a:moveTo>
                  <a:pt x="1" y="0"/>
                </a:moveTo>
                <a:lnTo>
                  <a:pt x="1" y="453"/>
                </a:lnTo>
                <a:cubicBezTo>
                  <a:pt x="1" y="1048"/>
                  <a:pt x="394" y="1643"/>
                  <a:pt x="1191" y="2108"/>
                </a:cubicBezTo>
                <a:cubicBezTo>
                  <a:pt x="1668" y="2382"/>
                  <a:pt x="2227" y="2572"/>
                  <a:pt x="2834" y="2679"/>
                </a:cubicBezTo>
                <a:cubicBezTo>
                  <a:pt x="3226" y="2750"/>
                  <a:pt x="3632" y="2786"/>
                  <a:pt x="4036" y="2786"/>
                </a:cubicBezTo>
                <a:cubicBezTo>
                  <a:pt x="5058" y="2786"/>
                  <a:pt x="6074" y="2560"/>
                  <a:pt x="6859" y="2108"/>
                </a:cubicBezTo>
                <a:cubicBezTo>
                  <a:pt x="7073" y="1977"/>
                  <a:pt x="7264" y="1846"/>
                  <a:pt x="7418" y="1691"/>
                </a:cubicBezTo>
                <a:cubicBezTo>
                  <a:pt x="7811" y="1322"/>
                  <a:pt x="8014" y="893"/>
                  <a:pt x="8014" y="477"/>
                </a:cubicBezTo>
                <a:lnTo>
                  <a:pt x="8026" y="24"/>
                </a:lnTo>
                <a:lnTo>
                  <a:pt x="8026" y="24"/>
                </a:lnTo>
                <a:cubicBezTo>
                  <a:pt x="8014" y="453"/>
                  <a:pt x="7823" y="869"/>
                  <a:pt x="7418" y="1250"/>
                </a:cubicBezTo>
                <a:cubicBezTo>
                  <a:pt x="7264" y="1393"/>
                  <a:pt x="7073" y="1524"/>
                  <a:pt x="6859" y="1655"/>
                </a:cubicBezTo>
                <a:cubicBezTo>
                  <a:pt x="6083" y="2107"/>
                  <a:pt x="5062" y="2333"/>
                  <a:pt x="4038" y="2333"/>
                </a:cubicBezTo>
                <a:cubicBezTo>
                  <a:pt x="3633" y="2333"/>
                  <a:pt x="3226" y="2298"/>
                  <a:pt x="2834" y="2227"/>
                </a:cubicBezTo>
                <a:cubicBezTo>
                  <a:pt x="2239" y="2120"/>
                  <a:pt x="1668" y="1929"/>
                  <a:pt x="1191" y="1655"/>
                </a:cubicBezTo>
                <a:cubicBezTo>
                  <a:pt x="394" y="1203"/>
                  <a:pt x="1" y="596"/>
                  <a:pt x="1" y="0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8"/>
          <p:cNvSpPr/>
          <p:nvPr/>
        </p:nvSpPr>
        <p:spPr>
          <a:xfrm flipH="1">
            <a:off x="742576" y="2593918"/>
            <a:ext cx="379665" cy="200087"/>
          </a:xfrm>
          <a:custGeom>
            <a:avLst/>
            <a:gdLst/>
            <a:ahLst/>
            <a:cxnLst/>
            <a:rect l="l" t="t" r="r" b="b"/>
            <a:pathLst>
              <a:path w="8812" h="4644" extrusionOk="0">
                <a:moveTo>
                  <a:pt x="4390" y="0"/>
                </a:moveTo>
                <a:cubicBezTo>
                  <a:pt x="3364" y="0"/>
                  <a:pt x="2340" y="227"/>
                  <a:pt x="1561" y="679"/>
                </a:cubicBezTo>
                <a:cubicBezTo>
                  <a:pt x="1" y="1584"/>
                  <a:pt x="13" y="3060"/>
                  <a:pt x="1584" y="3965"/>
                </a:cubicBezTo>
                <a:cubicBezTo>
                  <a:pt x="2370" y="4418"/>
                  <a:pt x="3397" y="4644"/>
                  <a:pt x="4422" y="4644"/>
                </a:cubicBezTo>
                <a:cubicBezTo>
                  <a:pt x="5448" y="4644"/>
                  <a:pt x="6472" y="4418"/>
                  <a:pt x="7252" y="3965"/>
                </a:cubicBezTo>
                <a:cubicBezTo>
                  <a:pt x="8811" y="3060"/>
                  <a:pt x="8800" y="1584"/>
                  <a:pt x="7228" y="679"/>
                </a:cubicBezTo>
                <a:cubicBezTo>
                  <a:pt x="6442" y="227"/>
                  <a:pt x="5415" y="0"/>
                  <a:pt x="4390" y="0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8"/>
          <p:cNvSpPr/>
          <p:nvPr/>
        </p:nvSpPr>
        <p:spPr>
          <a:xfrm flipH="1">
            <a:off x="759509" y="2663672"/>
            <a:ext cx="345800" cy="119733"/>
          </a:xfrm>
          <a:custGeom>
            <a:avLst/>
            <a:gdLst/>
            <a:ahLst/>
            <a:cxnLst/>
            <a:rect l="l" t="t" r="r" b="b"/>
            <a:pathLst>
              <a:path w="8026" h="2779" extrusionOk="0">
                <a:moveTo>
                  <a:pt x="1" y="1"/>
                </a:moveTo>
                <a:lnTo>
                  <a:pt x="1" y="453"/>
                </a:lnTo>
                <a:cubicBezTo>
                  <a:pt x="1" y="1048"/>
                  <a:pt x="394" y="1644"/>
                  <a:pt x="1191" y="2096"/>
                </a:cubicBezTo>
                <a:cubicBezTo>
                  <a:pt x="1668" y="2382"/>
                  <a:pt x="2227" y="2572"/>
                  <a:pt x="2834" y="2680"/>
                </a:cubicBezTo>
                <a:cubicBezTo>
                  <a:pt x="3217" y="2746"/>
                  <a:pt x="3612" y="2779"/>
                  <a:pt x="4006" y="2779"/>
                </a:cubicBezTo>
                <a:cubicBezTo>
                  <a:pt x="5037" y="2779"/>
                  <a:pt x="6066" y="2553"/>
                  <a:pt x="6859" y="2096"/>
                </a:cubicBezTo>
                <a:cubicBezTo>
                  <a:pt x="7073" y="1977"/>
                  <a:pt x="7264" y="1834"/>
                  <a:pt x="7418" y="1691"/>
                </a:cubicBezTo>
                <a:cubicBezTo>
                  <a:pt x="7811" y="1322"/>
                  <a:pt x="8014" y="894"/>
                  <a:pt x="8014" y="465"/>
                </a:cubicBezTo>
                <a:lnTo>
                  <a:pt x="8026" y="25"/>
                </a:lnTo>
                <a:lnTo>
                  <a:pt x="8026" y="25"/>
                </a:lnTo>
                <a:cubicBezTo>
                  <a:pt x="8014" y="441"/>
                  <a:pt x="7823" y="870"/>
                  <a:pt x="7418" y="1239"/>
                </a:cubicBezTo>
                <a:cubicBezTo>
                  <a:pt x="7264" y="1382"/>
                  <a:pt x="7073" y="1525"/>
                  <a:pt x="6859" y="1656"/>
                </a:cubicBezTo>
                <a:cubicBezTo>
                  <a:pt x="6083" y="2108"/>
                  <a:pt x="5062" y="2334"/>
                  <a:pt x="4038" y="2334"/>
                </a:cubicBezTo>
                <a:cubicBezTo>
                  <a:pt x="3633" y="2334"/>
                  <a:pt x="3226" y="2298"/>
                  <a:pt x="2834" y="2227"/>
                </a:cubicBezTo>
                <a:cubicBezTo>
                  <a:pt x="2239" y="2120"/>
                  <a:pt x="1668" y="1930"/>
                  <a:pt x="1191" y="1656"/>
                </a:cubicBezTo>
                <a:cubicBezTo>
                  <a:pt x="394" y="1191"/>
                  <a:pt x="1" y="596"/>
                  <a:pt x="1" y="1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8"/>
          <p:cNvSpPr/>
          <p:nvPr/>
        </p:nvSpPr>
        <p:spPr>
          <a:xfrm flipH="1">
            <a:off x="742576" y="2564146"/>
            <a:ext cx="379665" cy="200130"/>
          </a:xfrm>
          <a:custGeom>
            <a:avLst/>
            <a:gdLst/>
            <a:ahLst/>
            <a:cxnLst/>
            <a:rect l="l" t="t" r="r" b="b"/>
            <a:pathLst>
              <a:path w="8812" h="4645" extrusionOk="0">
                <a:moveTo>
                  <a:pt x="4390" y="1"/>
                </a:moveTo>
                <a:cubicBezTo>
                  <a:pt x="3364" y="1"/>
                  <a:pt x="2340" y="227"/>
                  <a:pt x="1561" y="680"/>
                </a:cubicBezTo>
                <a:cubicBezTo>
                  <a:pt x="1" y="1584"/>
                  <a:pt x="13" y="3061"/>
                  <a:pt x="1584" y="3966"/>
                </a:cubicBezTo>
                <a:cubicBezTo>
                  <a:pt x="2370" y="4418"/>
                  <a:pt x="3397" y="4644"/>
                  <a:pt x="4422" y="4644"/>
                </a:cubicBezTo>
                <a:cubicBezTo>
                  <a:pt x="5448" y="4644"/>
                  <a:pt x="6472" y="4418"/>
                  <a:pt x="7252" y="3966"/>
                </a:cubicBezTo>
                <a:cubicBezTo>
                  <a:pt x="8811" y="3061"/>
                  <a:pt x="8800" y="1584"/>
                  <a:pt x="7228" y="680"/>
                </a:cubicBezTo>
                <a:cubicBezTo>
                  <a:pt x="6442" y="227"/>
                  <a:pt x="5415" y="1"/>
                  <a:pt x="4390" y="1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8"/>
          <p:cNvSpPr/>
          <p:nvPr/>
        </p:nvSpPr>
        <p:spPr>
          <a:xfrm flipH="1">
            <a:off x="759509" y="2633944"/>
            <a:ext cx="345800" cy="119518"/>
          </a:xfrm>
          <a:custGeom>
            <a:avLst/>
            <a:gdLst/>
            <a:ahLst/>
            <a:cxnLst/>
            <a:rect l="l" t="t" r="r" b="b"/>
            <a:pathLst>
              <a:path w="8026" h="2774" extrusionOk="0">
                <a:moveTo>
                  <a:pt x="1" y="0"/>
                </a:moveTo>
                <a:lnTo>
                  <a:pt x="1" y="441"/>
                </a:lnTo>
                <a:cubicBezTo>
                  <a:pt x="1" y="1048"/>
                  <a:pt x="394" y="1643"/>
                  <a:pt x="1191" y="2096"/>
                </a:cubicBezTo>
                <a:cubicBezTo>
                  <a:pt x="1668" y="2370"/>
                  <a:pt x="2227" y="2560"/>
                  <a:pt x="2834" y="2667"/>
                </a:cubicBezTo>
                <a:cubicBezTo>
                  <a:pt x="3226" y="2738"/>
                  <a:pt x="3632" y="2774"/>
                  <a:pt x="4036" y="2774"/>
                </a:cubicBezTo>
                <a:cubicBezTo>
                  <a:pt x="5058" y="2774"/>
                  <a:pt x="6074" y="2548"/>
                  <a:pt x="6859" y="2096"/>
                </a:cubicBezTo>
                <a:cubicBezTo>
                  <a:pt x="7073" y="1965"/>
                  <a:pt x="7264" y="1834"/>
                  <a:pt x="7418" y="1691"/>
                </a:cubicBezTo>
                <a:cubicBezTo>
                  <a:pt x="7811" y="1310"/>
                  <a:pt x="8014" y="893"/>
                  <a:pt x="8014" y="465"/>
                </a:cubicBezTo>
                <a:lnTo>
                  <a:pt x="8026" y="24"/>
                </a:lnTo>
                <a:lnTo>
                  <a:pt x="8026" y="24"/>
                </a:lnTo>
                <a:cubicBezTo>
                  <a:pt x="8014" y="441"/>
                  <a:pt x="7823" y="869"/>
                  <a:pt x="7418" y="1238"/>
                </a:cubicBezTo>
                <a:cubicBezTo>
                  <a:pt x="7264" y="1381"/>
                  <a:pt x="7073" y="1524"/>
                  <a:pt x="6859" y="1643"/>
                </a:cubicBezTo>
                <a:cubicBezTo>
                  <a:pt x="6075" y="2100"/>
                  <a:pt x="5042" y="2326"/>
                  <a:pt x="4008" y="2326"/>
                </a:cubicBezTo>
                <a:cubicBezTo>
                  <a:pt x="3612" y="2326"/>
                  <a:pt x="3217" y="2293"/>
                  <a:pt x="2834" y="2227"/>
                </a:cubicBezTo>
                <a:cubicBezTo>
                  <a:pt x="2239" y="2119"/>
                  <a:pt x="1668" y="1929"/>
                  <a:pt x="1191" y="1643"/>
                </a:cubicBezTo>
                <a:cubicBezTo>
                  <a:pt x="394" y="1191"/>
                  <a:pt x="1" y="595"/>
                  <a:pt x="1" y="0"/>
                </a:cubicBezTo>
                <a:close/>
              </a:path>
            </a:pathLst>
          </a:custGeom>
          <a:solidFill>
            <a:srgbClr val="3846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8"/>
          <p:cNvSpPr/>
          <p:nvPr/>
        </p:nvSpPr>
        <p:spPr>
          <a:xfrm flipH="1">
            <a:off x="742576" y="2534417"/>
            <a:ext cx="379665" cy="199570"/>
          </a:xfrm>
          <a:custGeom>
            <a:avLst/>
            <a:gdLst/>
            <a:ahLst/>
            <a:cxnLst/>
            <a:rect l="l" t="t" r="r" b="b"/>
            <a:pathLst>
              <a:path w="8812" h="4632" extrusionOk="0">
                <a:moveTo>
                  <a:pt x="4390" y="0"/>
                </a:moveTo>
                <a:cubicBezTo>
                  <a:pt x="3364" y="0"/>
                  <a:pt x="2340" y="227"/>
                  <a:pt x="1561" y="679"/>
                </a:cubicBezTo>
                <a:cubicBezTo>
                  <a:pt x="1" y="1584"/>
                  <a:pt x="13" y="3048"/>
                  <a:pt x="1584" y="3953"/>
                </a:cubicBezTo>
                <a:cubicBezTo>
                  <a:pt x="2370" y="4406"/>
                  <a:pt x="3397" y="4632"/>
                  <a:pt x="4422" y="4632"/>
                </a:cubicBezTo>
                <a:cubicBezTo>
                  <a:pt x="5448" y="4632"/>
                  <a:pt x="6472" y="4406"/>
                  <a:pt x="7252" y="3953"/>
                </a:cubicBezTo>
                <a:cubicBezTo>
                  <a:pt x="8811" y="3048"/>
                  <a:pt x="8800" y="1584"/>
                  <a:pt x="7228" y="679"/>
                </a:cubicBezTo>
                <a:cubicBezTo>
                  <a:pt x="6442" y="227"/>
                  <a:pt x="5415" y="0"/>
                  <a:pt x="4390" y="0"/>
                </a:cubicBezTo>
                <a:close/>
              </a:path>
            </a:pathLst>
          </a:custGeom>
          <a:solidFill>
            <a:srgbClr val="1829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8"/>
          <p:cNvSpPr/>
          <p:nvPr/>
        </p:nvSpPr>
        <p:spPr>
          <a:xfrm flipH="1">
            <a:off x="813365" y="1417137"/>
            <a:ext cx="560" cy="1229129"/>
          </a:xfrm>
          <a:custGeom>
            <a:avLst/>
            <a:gdLst/>
            <a:ahLst/>
            <a:cxnLst/>
            <a:rect l="l" t="t" r="r" b="b"/>
            <a:pathLst>
              <a:path w="13" h="28528" extrusionOk="0">
                <a:moveTo>
                  <a:pt x="12" y="1"/>
                </a:moveTo>
                <a:cubicBezTo>
                  <a:pt x="12" y="60"/>
                  <a:pt x="12" y="120"/>
                  <a:pt x="0" y="167"/>
                </a:cubicBezTo>
                <a:lnTo>
                  <a:pt x="0" y="28528"/>
                </a:lnTo>
                <a:cubicBezTo>
                  <a:pt x="12" y="28480"/>
                  <a:pt x="12" y="28421"/>
                  <a:pt x="12" y="28361"/>
                </a:cubicBezTo>
                <a:lnTo>
                  <a:pt x="12" y="1"/>
                </a:lnTo>
                <a:close/>
              </a:path>
            </a:pathLst>
          </a:custGeom>
          <a:solidFill>
            <a:srgbClr val="9F8F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8"/>
          <p:cNvSpPr/>
          <p:nvPr/>
        </p:nvSpPr>
        <p:spPr>
          <a:xfrm flipH="1">
            <a:off x="813882" y="1424332"/>
            <a:ext cx="14907" cy="1249120"/>
          </a:xfrm>
          <a:custGeom>
            <a:avLst/>
            <a:gdLst/>
            <a:ahLst/>
            <a:cxnLst/>
            <a:rect l="l" t="t" r="r" b="b"/>
            <a:pathLst>
              <a:path w="346" h="28992" extrusionOk="0">
                <a:moveTo>
                  <a:pt x="345" y="0"/>
                </a:moveTo>
                <a:cubicBezTo>
                  <a:pt x="310" y="215"/>
                  <a:pt x="191" y="441"/>
                  <a:pt x="0" y="631"/>
                </a:cubicBezTo>
                <a:lnTo>
                  <a:pt x="0" y="28992"/>
                </a:lnTo>
                <a:cubicBezTo>
                  <a:pt x="191" y="28801"/>
                  <a:pt x="310" y="28587"/>
                  <a:pt x="345" y="28361"/>
                </a:cubicBezTo>
                <a:lnTo>
                  <a:pt x="345" y="0"/>
                </a:lnTo>
                <a:close/>
              </a:path>
            </a:pathLst>
          </a:custGeom>
          <a:solidFill>
            <a:srgbClr val="CFBA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8"/>
          <p:cNvSpPr/>
          <p:nvPr/>
        </p:nvSpPr>
        <p:spPr>
          <a:xfrm flipH="1">
            <a:off x="828746" y="1451519"/>
            <a:ext cx="95993" cy="1256833"/>
          </a:xfrm>
          <a:custGeom>
            <a:avLst/>
            <a:gdLst/>
            <a:ahLst/>
            <a:cxnLst/>
            <a:rect l="l" t="t" r="r" b="b"/>
            <a:pathLst>
              <a:path w="2228" h="29171" extrusionOk="0">
                <a:moveTo>
                  <a:pt x="2227" y="0"/>
                </a:moveTo>
                <a:cubicBezTo>
                  <a:pt x="2096" y="119"/>
                  <a:pt x="1953" y="238"/>
                  <a:pt x="1775" y="346"/>
                </a:cubicBezTo>
                <a:cubicBezTo>
                  <a:pt x="1287" y="631"/>
                  <a:pt x="656" y="786"/>
                  <a:pt x="1" y="810"/>
                </a:cubicBezTo>
                <a:lnTo>
                  <a:pt x="1" y="29171"/>
                </a:lnTo>
                <a:cubicBezTo>
                  <a:pt x="656" y="29147"/>
                  <a:pt x="1287" y="28992"/>
                  <a:pt x="1775" y="28706"/>
                </a:cubicBezTo>
                <a:cubicBezTo>
                  <a:pt x="1953" y="28599"/>
                  <a:pt x="2108" y="28480"/>
                  <a:pt x="2227" y="28361"/>
                </a:cubicBezTo>
                <a:lnTo>
                  <a:pt x="222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8"/>
          <p:cNvSpPr/>
          <p:nvPr/>
        </p:nvSpPr>
        <p:spPr>
          <a:xfrm flipH="1">
            <a:off x="924697" y="1482799"/>
            <a:ext cx="47221" cy="1225854"/>
          </a:xfrm>
          <a:custGeom>
            <a:avLst/>
            <a:gdLst/>
            <a:ahLst/>
            <a:cxnLst/>
            <a:rect l="l" t="t" r="r" b="b"/>
            <a:pathLst>
              <a:path w="1096" h="28452" extrusionOk="0">
                <a:moveTo>
                  <a:pt x="0" y="1"/>
                </a:moveTo>
                <a:lnTo>
                  <a:pt x="0" y="28361"/>
                </a:lnTo>
                <a:cubicBezTo>
                  <a:pt x="283" y="28418"/>
                  <a:pt x="573" y="28452"/>
                  <a:pt x="865" y="28452"/>
                </a:cubicBezTo>
                <a:cubicBezTo>
                  <a:pt x="942" y="28452"/>
                  <a:pt x="1019" y="28450"/>
                  <a:pt x="1096" y="28445"/>
                </a:cubicBezTo>
                <a:lnTo>
                  <a:pt x="1096" y="84"/>
                </a:lnTo>
                <a:cubicBezTo>
                  <a:pt x="1019" y="89"/>
                  <a:pt x="942" y="91"/>
                  <a:pt x="865" y="91"/>
                </a:cubicBezTo>
                <a:cubicBezTo>
                  <a:pt x="573" y="91"/>
                  <a:pt x="283" y="57"/>
                  <a:pt x="0" y="1"/>
                </a:cubicBezTo>
                <a:close/>
              </a:path>
            </a:pathLst>
          </a:custGeom>
          <a:solidFill>
            <a:srgbClr val="EED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8"/>
          <p:cNvSpPr/>
          <p:nvPr/>
        </p:nvSpPr>
        <p:spPr>
          <a:xfrm flipH="1">
            <a:off x="971875" y="1416620"/>
            <a:ext cx="82637" cy="1288155"/>
          </a:xfrm>
          <a:custGeom>
            <a:avLst/>
            <a:gdLst/>
            <a:ahLst/>
            <a:cxnLst/>
            <a:rect l="l" t="t" r="r" b="b"/>
            <a:pathLst>
              <a:path w="1918" h="29898" extrusionOk="0">
                <a:moveTo>
                  <a:pt x="0" y="1"/>
                </a:moveTo>
                <a:lnTo>
                  <a:pt x="0" y="28361"/>
                </a:lnTo>
                <a:cubicBezTo>
                  <a:pt x="0" y="28778"/>
                  <a:pt x="274" y="29195"/>
                  <a:pt x="834" y="29516"/>
                </a:cubicBezTo>
                <a:cubicBezTo>
                  <a:pt x="1143" y="29695"/>
                  <a:pt x="1513" y="29826"/>
                  <a:pt x="1917" y="29897"/>
                </a:cubicBezTo>
                <a:lnTo>
                  <a:pt x="1917" y="1537"/>
                </a:lnTo>
                <a:cubicBezTo>
                  <a:pt x="1513" y="1465"/>
                  <a:pt x="1143" y="1334"/>
                  <a:pt x="834" y="1156"/>
                </a:cubicBezTo>
                <a:cubicBezTo>
                  <a:pt x="274" y="834"/>
                  <a:pt x="0" y="417"/>
                  <a:pt x="0" y="1"/>
                </a:cubicBezTo>
                <a:close/>
              </a:path>
            </a:pathLst>
          </a:custGeom>
          <a:solidFill>
            <a:srgbClr val="EED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8"/>
          <p:cNvSpPr/>
          <p:nvPr/>
        </p:nvSpPr>
        <p:spPr>
          <a:xfrm flipH="1">
            <a:off x="801560" y="1346995"/>
            <a:ext cx="264757" cy="139811"/>
          </a:xfrm>
          <a:custGeom>
            <a:avLst/>
            <a:gdLst/>
            <a:ahLst/>
            <a:cxnLst/>
            <a:rect l="l" t="t" r="r" b="b"/>
            <a:pathLst>
              <a:path w="6145" h="3245" extrusionOk="0">
                <a:moveTo>
                  <a:pt x="3068" y="0"/>
                </a:moveTo>
                <a:cubicBezTo>
                  <a:pt x="2352" y="0"/>
                  <a:pt x="1638" y="158"/>
                  <a:pt x="1096" y="474"/>
                </a:cubicBezTo>
                <a:cubicBezTo>
                  <a:pt x="1" y="1105"/>
                  <a:pt x="12" y="2141"/>
                  <a:pt x="1108" y="2772"/>
                </a:cubicBezTo>
                <a:cubicBezTo>
                  <a:pt x="1656" y="3087"/>
                  <a:pt x="2373" y="3245"/>
                  <a:pt x="3089" y="3245"/>
                </a:cubicBezTo>
                <a:cubicBezTo>
                  <a:pt x="3805" y="3245"/>
                  <a:pt x="4519" y="3087"/>
                  <a:pt x="5061" y="2772"/>
                </a:cubicBezTo>
                <a:cubicBezTo>
                  <a:pt x="6144" y="2141"/>
                  <a:pt x="6144" y="1105"/>
                  <a:pt x="5049" y="474"/>
                </a:cubicBezTo>
                <a:cubicBezTo>
                  <a:pt x="4501" y="158"/>
                  <a:pt x="3784" y="0"/>
                  <a:pt x="3068" y="0"/>
                </a:cubicBezTo>
                <a:close/>
              </a:path>
            </a:pathLst>
          </a:custGeom>
          <a:solidFill>
            <a:srgbClr val="9788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8"/>
          <p:cNvSpPr/>
          <p:nvPr/>
        </p:nvSpPr>
        <p:spPr>
          <a:xfrm flipH="1">
            <a:off x="1259165" y="3473153"/>
            <a:ext cx="508403" cy="350927"/>
          </a:xfrm>
          <a:custGeom>
            <a:avLst/>
            <a:gdLst/>
            <a:ahLst/>
            <a:cxnLst/>
            <a:rect l="l" t="t" r="r" b="b"/>
            <a:pathLst>
              <a:path w="11800" h="8145" extrusionOk="0">
                <a:moveTo>
                  <a:pt x="11800" y="1"/>
                </a:moveTo>
                <a:lnTo>
                  <a:pt x="1" y="6847"/>
                </a:lnTo>
                <a:lnTo>
                  <a:pt x="1" y="8145"/>
                </a:lnTo>
                <a:lnTo>
                  <a:pt x="11800" y="1287"/>
                </a:lnTo>
                <a:lnTo>
                  <a:pt x="11800" y="1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8"/>
          <p:cNvSpPr/>
          <p:nvPr/>
        </p:nvSpPr>
        <p:spPr>
          <a:xfrm flipH="1">
            <a:off x="1767525" y="3303872"/>
            <a:ext cx="804397" cy="520208"/>
          </a:xfrm>
          <a:custGeom>
            <a:avLst/>
            <a:gdLst/>
            <a:ahLst/>
            <a:cxnLst/>
            <a:rect l="l" t="t" r="r" b="b"/>
            <a:pathLst>
              <a:path w="18670" h="12074" extrusionOk="0">
                <a:moveTo>
                  <a:pt x="13" y="1"/>
                </a:moveTo>
                <a:lnTo>
                  <a:pt x="1" y="1298"/>
                </a:lnTo>
                <a:lnTo>
                  <a:pt x="18670" y="12074"/>
                </a:lnTo>
                <a:lnTo>
                  <a:pt x="18670" y="10776"/>
                </a:lnTo>
                <a:lnTo>
                  <a:pt x="13" y="1"/>
                </a:lnTo>
                <a:close/>
              </a:path>
            </a:pathLst>
          </a:custGeom>
          <a:solidFill>
            <a:srgbClr val="C7C7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8"/>
          <p:cNvSpPr/>
          <p:nvPr/>
        </p:nvSpPr>
        <p:spPr>
          <a:xfrm flipH="1">
            <a:off x="1259165" y="3008912"/>
            <a:ext cx="1312240" cy="759244"/>
          </a:xfrm>
          <a:custGeom>
            <a:avLst/>
            <a:gdLst/>
            <a:ahLst/>
            <a:cxnLst/>
            <a:rect l="l" t="t" r="r" b="b"/>
            <a:pathLst>
              <a:path w="30457" h="17622" extrusionOk="0">
                <a:moveTo>
                  <a:pt x="11800" y="1"/>
                </a:moveTo>
                <a:lnTo>
                  <a:pt x="1" y="6847"/>
                </a:lnTo>
                <a:lnTo>
                  <a:pt x="18658" y="17622"/>
                </a:lnTo>
                <a:lnTo>
                  <a:pt x="30457" y="10776"/>
                </a:lnTo>
                <a:lnTo>
                  <a:pt x="11800" y="1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8"/>
          <p:cNvSpPr/>
          <p:nvPr/>
        </p:nvSpPr>
        <p:spPr>
          <a:xfrm flipH="1">
            <a:off x="1571058" y="2606240"/>
            <a:ext cx="368334" cy="1018314"/>
          </a:xfrm>
          <a:custGeom>
            <a:avLst/>
            <a:gdLst/>
            <a:ahLst/>
            <a:cxnLst/>
            <a:rect l="l" t="t" r="r" b="b"/>
            <a:pathLst>
              <a:path w="8549" h="23635" extrusionOk="0">
                <a:moveTo>
                  <a:pt x="8549" y="0"/>
                </a:moveTo>
                <a:lnTo>
                  <a:pt x="0" y="4965"/>
                </a:lnTo>
                <a:lnTo>
                  <a:pt x="0" y="23634"/>
                </a:lnTo>
                <a:lnTo>
                  <a:pt x="8537" y="18669"/>
                </a:lnTo>
                <a:lnTo>
                  <a:pt x="8549" y="0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8"/>
          <p:cNvSpPr/>
          <p:nvPr/>
        </p:nvSpPr>
        <p:spPr>
          <a:xfrm flipH="1">
            <a:off x="1939348" y="2606240"/>
            <a:ext cx="370962" cy="1018314"/>
          </a:xfrm>
          <a:custGeom>
            <a:avLst/>
            <a:gdLst/>
            <a:ahLst/>
            <a:cxnLst/>
            <a:rect l="l" t="t" r="r" b="b"/>
            <a:pathLst>
              <a:path w="8610" h="23635" extrusionOk="0">
                <a:moveTo>
                  <a:pt x="13" y="0"/>
                </a:moveTo>
                <a:lnTo>
                  <a:pt x="1" y="18669"/>
                </a:lnTo>
                <a:lnTo>
                  <a:pt x="8609" y="23634"/>
                </a:lnTo>
                <a:lnTo>
                  <a:pt x="8609" y="4965"/>
                </a:lnTo>
                <a:lnTo>
                  <a:pt x="13" y="0"/>
                </a:lnTo>
                <a:close/>
              </a:path>
            </a:pathLst>
          </a:custGeom>
          <a:solidFill>
            <a:srgbClr val="F6F6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8"/>
          <p:cNvSpPr/>
          <p:nvPr/>
        </p:nvSpPr>
        <p:spPr>
          <a:xfrm flipH="1">
            <a:off x="1571058" y="2392323"/>
            <a:ext cx="738735" cy="427877"/>
          </a:xfrm>
          <a:custGeom>
            <a:avLst/>
            <a:gdLst/>
            <a:ahLst/>
            <a:cxnLst/>
            <a:rect l="l" t="t" r="r" b="b"/>
            <a:pathLst>
              <a:path w="17146" h="9931" extrusionOk="0">
                <a:moveTo>
                  <a:pt x="8538" y="0"/>
                </a:moveTo>
                <a:lnTo>
                  <a:pt x="1" y="4965"/>
                </a:lnTo>
                <a:lnTo>
                  <a:pt x="8597" y="9930"/>
                </a:lnTo>
                <a:lnTo>
                  <a:pt x="17146" y="4965"/>
                </a:lnTo>
                <a:lnTo>
                  <a:pt x="8538" y="0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8"/>
          <p:cNvSpPr/>
          <p:nvPr/>
        </p:nvSpPr>
        <p:spPr>
          <a:xfrm flipH="1">
            <a:off x="3047408" y="2289738"/>
            <a:ext cx="19000" cy="104180"/>
          </a:xfrm>
          <a:custGeom>
            <a:avLst/>
            <a:gdLst/>
            <a:ahLst/>
            <a:cxnLst/>
            <a:rect l="l" t="t" r="r" b="b"/>
            <a:pathLst>
              <a:path w="441" h="2418" extrusionOk="0">
                <a:moveTo>
                  <a:pt x="12" y="0"/>
                </a:moveTo>
                <a:lnTo>
                  <a:pt x="0" y="1810"/>
                </a:lnTo>
                <a:cubicBezTo>
                  <a:pt x="0" y="2036"/>
                  <a:pt x="155" y="2250"/>
                  <a:pt x="441" y="2417"/>
                </a:cubicBezTo>
                <a:lnTo>
                  <a:pt x="441" y="607"/>
                </a:lnTo>
                <a:cubicBezTo>
                  <a:pt x="155" y="441"/>
                  <a:pt x="12" y="226"/>
                  <a:pt x="12" y="0"/>
                </a:cubicBezTo>
                <a:close/>
              </a:path>
            </a:pathLst>
          </a:custGeom>
          <a:solidFill>
            <a:srgbClr val="C7C7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8"/>
          <p:cNvSpPr/>
          <p:nvPr/>
        </p:nvSpPr>
        <p:spPr>
          <a:xfrm flipH="1">
            <a:off x="3047408" y="2289738"/>
            <a:ext cx="19000" cy="104180"/>
          </a:xfrm>
          <a:custGeom>
            <a:avLst/>
            <a:gdLst/>
            <a:ahLst/>
            <a:cxnLst/>
            <a:rect l="l" t="t" r="r" b="b"/>
            <a:pathLst>
              <a:path w="441" h="2418" extrusionOk="0">
                <a:moveTo>
                  <a:pt x="12" y="0"/>
                </a:moveTo>
                <a:lnTo>
                  <a:pt x="12" y="1810"/>
                </a:lnTo>
                <a:cubicBezTo>
                  <a:pt x="0" y="2024"/>
                  <a:pt x="155" y="2250"/>
                  <a:pt x="441" y="2417"/>
                </a:cubicBezTo>
                <a:lnTo>
                  <a:pt x="441" y="607"/>
                </a:lnTo>
                <a:cubicBezTo>
                  <a:pt x="155" y="441"/>
                  <a:pt x="12" y="214"/>
                  <a:pt x="12" y="0"/>
                </a:cubicBezTo>
                <a:close/>
              </a:path>
            </a:pathLst>
          </a:custGeom>
          <a:solidFill>
            <a:srgbClr val="C7C7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8"/>
          <p:cNvSpPr/>
          <p:nvPr/>
        </p:nvSpPr>
        <p:spPr>
          <a:xfrm flipH="1">
            <a:off x="264462" y="3075608"/>
            <a:ext cx="18527" cy="103663"/>
          </a:xfrm>
          <a:custGeom>
            <a:avLst/>
            <a:gdLst/>
            <a:ahLst/>
            <a:cxnLst/>
            <a:rect l="l" t="t" r="r" b="b"/>
            <a:pathLst>
              <a:path w="430" h="2406" extrusionOk="0">
                <a:moveTo>
                  <a:pt x="429" y="0"/>
                </a:moveTo>
                <a:cubicBezTo>
                  <a:pt x="429" y="215"/>
                  <a:pt x="286" y="429"/>
                  <a:pt x="0" y="596"/>
                </a:cubicBezTo>
                <a:lnTo>
                  <a:pt x="0" y="2405"/>
                </a:lnTo>
                <a:cubicBezTo>
                  <a:pt x="286" y="2239"/>
                  <a:pt x="429" y="2024"/>
                  <a:pt x="429" y="1810"/>
                </a:cubicBezTo>
                <a:lnTo>
                  <a:pt x="429" y="0"/>
                </a:ln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8"/>
          <p:cNvSpPr/>
          <p:nvPr/>
        </p:nvSpPr>
        <p:spPr>
          <a:xfrm flipH="1">
            <a:off x="282946" y="3101244"/>
            <a:ext cx="655107" cy="458640"/>
          </a:xfrm>
          <a:custGeom>
            <a:avLst/>
            <a:gdLst/>
            <a:ahLst/>
            <a:cxnLst/>
            <a:rect l="l" t="t" r="r" b="b"/>
            <a:pathLst>
              <a:path w="15205" h="10645" extrusionOk="0">
                <a:moveTo>
                  <a:pt x="15204" y="1"/>
                </a:moveTo>
                <a:lnTo>
                  <a:pt x="12" y="8835"/>
                </a:lnTo>
                <a:lnTo>
                  <a:pt x="0" y="10645"/>
                </a:lnTo>
                <a:lnTo>
                  <a:pt x="15204" y="1810"/>
                </a:lnTo>
                <a:lnTo>
                  <a:pt x="15204" y="1"/>
                </a:lnTo>
                <a:close/>
              </a:path>
            </a:pathLst>
          </a:custGeom>
          <a:solidFill>
            <a:srgbClr val="DC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8"/>
          <p:cNvSpPr/>
          <p:nvPr/>
        </p:nvSpPr>
        <p:spPr>
          <a:xfrm flipH="1">
            <a:off x="1027799" y="2315890"/>
            <a:ext cx="2019652" cy="1243993"/>
          </a:xfrm>
          <a:custGeom>
            <a:avLst/>
            <a:gdLst/>
            <a:ahLst/>
            <a:cxnLst/>
            <a:rect l="l" t="t" r="r" b="b"/>
            <a:pathLst>
              <a:path w="46876" h="28873" extrusionOk="0">
                <a:moveTo>
                  <a:pt x="1" y="0"/>
                </a:moveTo>
                <a:lnTo>
                  <a:pt x="1" y="1810"/>
                </a:lnTo>
                <a:lnTo>
                  <a:pt x="46864" y="28873"/>
                </a:lnTo>
                <a:lnTo>
                  <a:pt x="46876" y="27063"/>
                </a:lnTo>
                <a:lnTo>
                  <a:pt x="1" y="0"/>
                </a:lnTo>
                <a:close/>
              </a:path>
            </a:pathLst>
          </a:custGeom>
          <a:solidFill>
            <a:srgbClr val="C7C7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8"/>
          <p:cNvSpPr/>
          <p:nvPr/>
        </p:nvSpPr>
        <p:spPr>
          <a:xfrm flipH="1">
            <a:off x="937493" y="3481900"/>
            <a:ext cx="90349" cy="88755"/>
          </a:xfrm>
          <a:custGeom>
            <a:avLst/>
            <a:gdLst/>
            <a:ahLst/>
            <a:cxnLst/>
            <a:rect l="l" t="t" r="r" b="b"/>
            <a:pathLst>
              <a:path w="2097" h="2060" extrusionOk="0">
                <a:moveTo>
                  <a:pt x="1" y="0"/>
                </a:moveTo>
                <a:lnTo>
                  <a:pt x="1" y="1810"/>
                </a:lnTo>
                <a:cubicBezTo>
                  <a:pt x="286" y="1977"/>
                  <a:pt x="664" y="2060"/>
                  <a:pt x="1042" y="2060"/>
                </a:cubicBezTo>
                <a:cubicBezTo>
                  <a:pt x="1420" y="2060"/>
                  <a:pt x="1798" y="1977"/>
                  <a:pt x="2084" y="1810"/>
                </a:cubicBezTo>
                <a:lnTo>
                  <a:pt x="2096" y="0"/>
                </a:lnTo>
                <a:lnTo>
                  <a:pt x="2096" y="0"/>
                </a:lnTo>
                <a:cubicBezTo>
                  <a:pt x="1804" y="167"/>
                  <a:pt x="1423" y="250"/>
                  <a:pt x="1044" y="250"/>
                </a:cubicBezTo>
                <a:cubicBezTo>
                  <a:pt x="664" y="250"/>
                  <a:pt x="286" y="167"/>
                  <a:pt x="1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8"/>
          <p:cNvSpPr/>
          <p:nvPr/>
        </p:nvSpPr>
        <p:spPr>
          <a:xfrm flipH="1">
            <a:off x="258344" y="1872675"/>
            <a:ext cx="2813709" cy="1620039"/>
          </a:xfrm>
          <a:custGeom>
            <a:avLst/>
            <a:gdLst/>
            <a:ahLst/>
            <a:cxnLst/>
            <a:rect l="l" t="t" r="r" b="b"/>
            <a:pathLst>
              <a:path w="65306" h="37601" extrusionOk="0">
                <a:moveTo>
                  <a:pt x="16807" y="0"/>
                </a:moveTo>
                <a:cubicBezTo>
                  <a:pt x="16428" y="0"/>
                  <a:pt x="16050" y="84"/>
                  <a:pt x="15764" y="250"/>
                </a:cubicBezTo>
                <a:lnTo>
                  <a:pt x="572" y="9073"/>
                </a:lnTo>
                <a:cubicBezTo>
                  <a:pt x="0" y="9406"/>
                  <a:pt x="0" y="9954"/>
                  <a:pt x="572" y="10287"/>
                </a:cubicBezTo>
                <a:lnTo>
                  <a:pt x="47447" y="37350"/>
                </a:lnTo>
                <a:cubicBezTo>
                  <a:pt x="47738" y="37517"/>
                  <a:pt x="48119" y="37600"/>
                  <a:pt x="48499" y="37600"/>
                </a:cubicBezTo>
                <a:cubicBezTo>
                  <a:pt x="48878" y="37600"/>
                  <a:pt x="49256" y="37517"/>
                  <a:pt x="49542" y="37350"/>
                </a:cubicBezTo>
                <a:lnTo>
                  <a:pt x="64734" y="28516"/>
                </a:lnTo>
                <a:cubicBezTo>
                  <a:pt x="65306" y="28182"/>
                  <a:pt x="65306" y="27635"/>
                  <a:pt x="64723" y="27301"/>
                </a:cubicBezTo>
                <a:lnTo>
                  <a:pt x="17860" y="250"/>
                </a:lnTo>
                <a:cubicBezTo>
                  <a:pt x="17568" y="84"/>
                  <a:pt x="17187" y="0"/>
                  <a:pt x="16807" y="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8"/>
          <p:cNvSpPr/>
          <p:nvPr/>
        </p:nvSpPr>
        <p:spPr>
          <a:xfrm flipH="1">
            <a:off x="2627804" y="2012701"/>
            <a:ext cx="17449" cy="101638"/>
          </a:xfrm>
          <a:custGeom>
            <a:avLst/>
            <a:gdLst/>
            <a:ahLst/>
            <a:cxnLst/>
            <a:rect l="l" t="t" r="r" b="b"/>
            <a:pathLst>
              <a:path w="405" h="2359" extrusionOk="0">
                <a:moveTo>
                  <a:pt x="0" y="1"/>
                </a:moveTo>
                <a:lnTo>
                  <a:pt x="0" y="1799"/>
                </a:lnTo>
                <a:cubicBezTo>
                  <a:pt x="0" y="2001"/>
                  <a:pt x="131" y="2203"/>
                  <a:pt x="405" y="2358"/>
                </a:cubicBezTo>
                <a:lnTo>
                  <a:pt x="405" y="560"/>
                </a:lnTo>
                <a:cubicBezTo>
                  <a:pt x="131" y="406"/>
                  <a:pt x="0" y="203"/>
                  <a:pt x="0" y="1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8"/>
          <p:cNvSpPr/>
          <p:nvPr/>
        </p:nvSpPr>
        <p:spPr>
          <a:xfrm flipH="1">
            <a:off x="1851153" y="2116837"/>
            <a:ext cx="17449" cy="101120"/>
          </a:xfrm>
          <a:custGeom>
            <a:avLst/>
            <a:gdLst/>
            <a:ahLst/>
            <a:cxnLst/>
            <a:rect l="l" t="t" r="r" b="b"/>
            <a:pathLst>
              <a:path w="405" h="2347" extrusionOk="0">
                <a:moveTo>
                  <a:pt x="405" y="1"/>
                </a:moveTo>
                <a:lnTo>
                  <a:pt x="405" y="7"/>
                </a:lnTo>
                <a:lnTo>
                  <a:pt x="405" y="7"/>
                </a:lnTo>
                <a:cubicBezTo>
                  <a:pt x="405" y="5"/>
                  <a:pt x="405" y="3"/>
                  <a:pt x="405" y="1"/>
                </a:cubicBezTo>
                <a:close/>
                <a:moveTo>
                  <a:pt x="405" y="7"/>
                </a:moveTo>
                <a:lnTo>
                  <a:pt x="405" y="7"/>
                </a:lnTo>
                <a:cubicBezTo>
                  <a:pt x="402" y="207"/>
                  <a:pt x="271" y="395"/>
                  <a:pt x="12" y="548"/>
                </a:cubicBezTo>
                <a:lnTo>
                  <a:pt x="0" y="2346"/>
                </a:lnTo>
                <a:cubicBezTo>
                  <a:pt x="262" y="2191"/>
                  <a:pt x="393" y="1989"/>
                  <a:pt x="393" y="1799"/>
                </a:cubicBezTo>
                <a:lnTo>
                  <a:pt x="405" y="7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8"/>
          <p:cNvSpPr/>
          <p:nvPr/>
        </p:nvSpPr>
        <p:spPr>
          <a:xfrm flipH="1">
            <a:off x="1868043" y="2140448"/>
            <a:ext cx="248342" cy="221629"/>
          </a:xfrm>
          <a:custGeom>
            <a:avLst/>
            <a:gdLst/>
            <a:ahLst/>
            <a:cxnLst/>
            <a:rect l="l" t="t" r="r" b="b"/>
            <a:pathLst>
              <a:path w="5764" h="5144" extrusionOk="0">
                <a:moveTo>
                  <a:pt x="5763" y="0"/>
                </a:moveTo>
                <a:lnTo>
                  <a:pt x="12" y="3346"/>
                </a:lnTo>
                <a:lnTo>
                  <a:pt x="0" y="5144"/>
                </a:lnTo>
                <a:lnTo>
                  <a:pt x="5751" y="1798"/>
                </a:lnTo>
                <a:lnTo>
                  <a:pt x="5763" y="0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8"/>
          <p:cNvSpPr/>
          <p:nvPr/>
        </p:nvSpPr>
        <p:spPr>
          <a:xfrm flipH="1">
            <a:off x="2984289" y="2219940"/>
            <a:ext cx="17493" cy="101638"/>
          </a:xfrm>
          <a:custGeom>
            <a:avLst/>
            <a:gdLst/>
            <a:ahLst/>
            <a:cxnLst/>
            <a:rect l="l" t="t" r="r" b="b"/>
            <a:pathLst>
              <a:path w="406" h="2359" extrusionOk="0">
                <a:moveTo>
                  <a:pt x="0" y="1"/>
                </a:moveTo>
                <a:lnTo>
                  <a:pt x="0" y="1799"/>
                </a:lnTo>
                <a:cubicBezTo>
                  <a:pt x="0" y="2001"/>
                  <a:pt x="131" y="2203"/>
                  <a:pt x="393" y="2358"/>
                </a:cubicBezTo>
                <a:lnTo>
                  <a:pt x="405" y="560"/>
                </a:lnTo>
                <a:cubicBezTo>
                  <a:pt x="131" y="406"/>
                  <a:pt x="0" y="203"/>
                  <a:pt x="0" y="1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8"/>
          <p:cNvSpPr/>
          <p:nvPr/>
        </p:nvSpPr>
        <p:spPr>
          <a:xfrm flipH="1">
            <a:off x="2115825" y="2284610"/>
            <a:ext cx="357088" cy="284706"/>
          </a:xfrm>
          <a:custGeom>
            <a:avLst/>
            <a:gdLst/>
            <a:ahLst/>
            <a:cxnLst/>
            <a:rect l="l" t="t" r="r" b="b"/>
            <a:pathLst>
              <a:path w="8288" h="6608" extrusionOk="0">
                <a:moveTo>
                  <a:pt x="8287" y="0"/>
                </a:moveTo>
                <a:lnTo>
                  <a:pt x="13" y="4810"/>
                </a:lnTo>
                <a:lnTo>
                  <a:pt x="1" y="6608"/>
                </a:lnTo>
                <a:lnTo>
                  <a:pt x="1" y="6608"/>
                </a:lnTo>
                <a:lnTo>
                  <a:pt x="8275" y="1798"/>
                </a:lnTo>
                <a:lnTo>
                  <a:pt x="8287" y="0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8"/>
          <p:cNvSpPr/>
          <p:nvPr/>
        </p:nvSpPr>
        <p:spPr>
          <a:xfrm flipH="1">
            <a:off x="2556539" y="2244075"/>
            <a:ext cx="428311" cy="325249"/>
          </a:xfrm>
          <a:custGeom>
            <a:avLst/>
            <a:gdLst/>
            <a:ahLst/>
            <a:cxnLst/>
            <a:rect l="l" t="t" r="r" b="b"/>
            <a:pathLst>
              <a:path w="9954" h="7549" extrusionOk="0">
                <a:moveTo>
                  <a:pt x="12" y="0"/>
                </a:moveTo>
                <a:lnTo>
                  <a:pt x="0" y="1798"/>
                </a:lnTo>
                <a:lnTo>
                  <a:pt x="9954" y="7549"/>
                </a:lnTo>
                <a:lnTo>
                  <a:pt x="9954" y="5751"/>
                </a:lnTo>
                <a:lnTo>
                  <a:pt x="12" y="0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8"/>
          <p:cNvSpPr/>
          <p:nvPr/>
        </p:nvSpPr>
        <p:spPr>
          <a:xfrm flipH="1">
            <a:off x="2471837" y="2491850"/>
            <a:ext cx="84700" cy="87127"/>
          </a:xfrm>
          <a:custGeom>
            <a:avLst/>
            <a:gdLst/>
            <a:ahLst/>
            <a:cxnLst/>
            <a:rect l="l" t="t" r="r" b="b"/>
            <a:pathLst>
              <a:path w="1942" h="2022" extrusionOk="0">
                <a:moveTo>
                  <a:pt x="1" y="0"/>
                </a:moveTo>
                <a:lnTo>
                  <a:pt x="1" y="1798"/>
                </a:lnTo>
                <a:cubicBezTo>
                  <a:pt x="269" y="1947"/>
                  <a:pt x="620" y="2021"/>
                  <a:pt x="970" y="2021"/>
                </a:cubicBezTo>
                <a:cubicBezTo>
                  <a:pt x="1319" y="2021"/>
                  <a:pt x="1668" y="1947"/>
                  <a:pt x="1930" y="1798"/>
                </a:cubicBezTo>
                <a:lnTo>
                  <a:pt x="1942" y="0"/>
                </a:lnTo>
                <a:lnTo>
                  <a:pt x="1942" y="0"/>
                </a:lnTo>
                <a:cubicBezTo>
                  <a:pt x="1674" y="155"/>
                  <a:pt x="1322" y="232"/>
                  <a:pt x="971" y="232"/>
                </a:cubicBezTo>
                <a:cubicBezTo>
                  <a:pt x="620" y="232"/>
                  <a:pt x="269" y="155"/>
                  <a:pt x="1" y="0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8"/>
          <p:cNvSpPr/>
          <p:nvPr/>
        </p:nvSpPr>
        <p:spPr>
          <a:xfrm flipH="1">
            <a:off x="1845509" y="1834975"/>
            <a:ext cx="1161916" cy="666913"/>
          </a:xfrm>
          <a:custGeom>
            <a:avLst/>
            <a:gdLst/>
            <a:ahLst/>
            <a:cxnLst/>
            <a:rect l="l" t="t" r="r" b="b"/>
            <a:pathLst>
              <a:path w="26968" h="15479" extrusionOk="0">
                <a:moveTo>
                  <a:pt x="15514" y="0"/>
                </a:moveTo>
                <a:cubicBezTo>
                  <a:pt x="15166" y="0"/>
                  <a:pt x="14818" y="78"/>
                  <a:pt x="14550" y="232"/>
                </a:cubicBezTo>
                <a:lnTo>
                  <a:pt x="8799" y="3566"/>
                </a:lnTo>
                <a:cubicBezTo>
                  <a:pt x="8728" y="3614"/>
                  <a:pt x="8656" y="3661"/>
                  <a:pt x="8609" y="3709"/>
                </a:cubicBezTo>
                <a:lnTo>
                  <a:pt x="524" y="8376"/>
                </a:lnTo>
                <a:cubicBezTo>
                  <a:pt x="0" y="8686"/>
                  <a:pt x="0" y="9186"/>
                  <a:pt x="536" y="9495"/>
                </a:cubicBezTo>
                <a:lnTo>
                  <a:pt x="10478" y="15246"/>
                </a:lnTo>
                <a:cubicBezTo>
                  <a:pt x="10746" y="15401"/>
                  <a:pt x="11097" y="15478"/>
                  <a:pt x="11448" y="15478"/>
                </a:cubicBezTo>
                <a:cubicBezTo>
                  <a:pt x="11799" y="15478"/>
                  <a:pt x="12151" y="15401"/>
                  <a:pt x="12419" y="15246"/>
                </a:cubicBezTo>
                <a:lnTo>
                  <a:pt x="26444" y="7090"/>
                </a:lnTo>
                <a:cubicBezTo>
                  <a:pt x="26968" y="6781"/>
                  <a:pt x="26968" y="6281"/>
                  <a:pt x="26432" y="5971"/>
                </a:cubicBezTo>
                <a:lnTo>
                  <a:pt x="16479" y="232"/>
                </a:lnTo>
                <a:cubicBezTo>
                  <a:pt x="16211" y="78"/>
                  <a:pt x="15862" y="0"/>
                  <a:pt x="155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8"/>
          <p:cNvSpPr/>
          <p:nvPr/>
        </p:nvSpPr>
        <p:spPr>
          <a:xfrm flipH="1">
            <a:off x="2436463" y="2536442"/>
            <a:ext cx="17449" cy="101638"/>
          </a:xfrm>
          <a:custGeom>
            <a:avLst/>
            <a:gdLst/>
            <a:ahLst/>
            <a:cxnLst/>
            <a:rect l="l" t="t" r="r" b="b"/>
            <a:pathLst>
              <a:path w="405" h="2359" extrusionOk="0">
                <a:moveTo>
                  <a:pt x="12" y="1"/>
                </a:moveTo>
                <a:lnTo>
                  <a:pt x="0" y="1799"/>
                </a:lnTo>
                <a:cubicBezTo>
                  <a:pt x="0" y="2001"/>
                  <a:pt x="143" y="2204"/>
                  <a:pt x="405" y="2358"/>
                </a:cubicBezTo>
                <a:lnTo>
                  <a:pt x="405" y="561"/>
                </a:lnTo>
                <a:cubicBezTo>
                  <a:pt x="143" y="406"/>
                  <a:pt x="12" y="203"/>
                  <a:pt x="12" y="1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8"/>
          <p:cNvSpPr/>
          <p:nvPr/>
        </p:nvSpPr>
        <p:spPr>
          <a:xfrm flipH="1">
            <a:off x="1006257" y="2604689"/>
            <a:ext cx="17493" cy="101120"/>
          </a:xfrm>
          <a:custGeom>
            <a:avLst/>
            <a:gdLst/>
            <a:ahLst/>
            <a:cxnLst/>
            <a:rect l="l" t="t" r="r" b="b"/>
            <a:pathLst>
              <a:path w="406" h="2347" extrusionOk="0">
                <a:moveTo>
                  <a:pt x="406" y="1"/>
                </a:moveTo>
                <a:cubicBezTo>
                  <a:pt x="406" y="203"/>
                  <a:pt x="275" y="393"/>
                  <a:pt x="13" y="548"/>
                </a:cubicBezTo>
                <a:lnTo>
                  <a:pt x="1" y="2346"/>
                </a:lnTo>
                <a:cubicBezTo>
                  <a:pt x="275" y="2191"/>
                  <a:pt x="406" y="1989"/>
                  <a:pt x="406" y="1798"/>
                </a:cubicBezTo>
                <a:lnTo>
                  <a:pt x="406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8"/>
          <p:cNvSpPr/>
          <p:nvPr/>
        </p:nvSpPr>
        <p:spPr>
          <a:xfrm flipH="1">
            <a:off x="1023189" y="2628299"/>
            <a:ext cx="604310" cy="428868"/>
          </a:xfrm>
          <a:custGeom>
            <a:avLst/>
            <a:gdLst/>
            <a:ahLst/>
            <a:cxnLst/>
            <a:rect l="l" t="t" r="r" b="b"/>
            <a:pathLst>
              <a:path w="14026" h="9954" extrusionOk="0">
                <a:moveTo>
                  <a:pt x="14026" y="0"/>
                </a:moveTo>
                <a:lnTo>
                  <a:pt x="0" y="8156"/>
                </a:lnTo>
                <a:lnTo>
                  <a:pt x="0" y="9954"/>
                </a:lnTo>
                <a:lnTo>
                  <a:pt x="14014" y="1798"/>
                </a:lnTo>
                <a:lnTo>
                  <a:pt x="14026" y="0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8"/>
          <p:cNvSpPr/>
          <p:nvPr/>
        </p:nvSpPr>
        <p:spPr>
          <a:xfrm flipH="1">
            <a:off x="1709972" y="2561165"/>
            <a:ext cx="725939" cy="496598"/>
          </a:xfrm>
          <a:custGeom>
            <a:avLst/>
            <a:gdLst/>
            <a:ahLst/>
            <a:cxnLst/>
            <a:rect l="l" t="t" r="r" b="b"/>
            <a:pathLst>
              <a:path w="16849" h="11526" extrusionOk="0">
                <a:moveTo>
                  <a:pt x="1" y="1"/>
                </a:moveTo>
                <a:lnTo>
                  <a:pt x="1" y="1798"/>
                </a:lnTo>
                <a:lnTo>
                  <a:pt x="16836" y="11526"/>
                </a:lnTo>
                <a:lnTo>
                  <a:pt x="16848" y="9728"/>
                </a:lnTo>
                <a:lnTo>
                  <a:pt x="1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8"/>
          <p:cNvSpPr/>
          <p:nvPr/>
        </p:nvSpPr>
        <p:spPr>
          <a:xfrm flipH="1">
            <a:off x="1627456" y="2979658"/>
            <a:ext cx="83671" cy="87506"/>
          </a:xfrm>
          <a:custGeom>
            <a:avLst/>
            <a:gdLst/>
            <a:ahLst/>
            <a:cxnLst/>
            <a:rect l="l" t="t" r="r" b="b"/>
            <a:pathLst>
              <a:path w="1942" h="2031" extrusionOk="0">
                <a:moveTo>
                  <a:pt x="0" y="1"/>
                </a:moveTo>
                <a:lnTo>
                  <a:pt x="0" y="1799"/>
                </a:lnTo>
                <a:cubicBezTo>
                  <a:pt x="268" y="1954"/>
                  <a:pt x="620" y="2031"/>
                  <a:pt x="971" y="2031"/>
                </a:cubicBezTo>
                <a:cubicBezTo>
                  <a:pt x="1322" y="2031"/>
                  <a:pt x="1673" y="1954"/>
                  <a:pt x="1941" y="1799"/>
                </a:cubicBezTo>
                <a:lnTo>
                  <a:pt x="1941" y="1"/>
                </a:lnTo>
                <a:cubicBezTo>
                  <a:pt x="1673" y="156"/>
                  <a:pt x="1322" y="233"/>
                  <a:pt x="971" y="233"/>
                </a:cubicBezTo>
                <a:cubicBezTo>
                  <a:pt x="620" y="233"/>
                  <a:pt x="268" y="156"/>
                  <a:pt x="0" y="1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8"/>
          <p:cNvSpPr/>
          <p:nvPr/>
        </p:nvSpPr>
        <p:spPr>
          <a:xfrm flipH="1">
            <a:off x="2114039" y="2282825"/>
            <a:ext cx="357088" cy="284706"/>
          </a:xfrm>
          <a:custGeom>
            <a:avLst/>
            <a:gdLst/>
            <a:ahLst/>
            <a:cxnLst/>
            <a:rect l="l" t="t" r="r" b="b"/>
            <a:pathLst>
              <a:path w="8288" h="6608" extrusionOk="0">
                <a:moveTo>
                  <a:pt x="8287" y="0"/>
                </a:moveTo>
                <a:lnTo>
                  <a:pt x="13" y="4810"/>
                </a:lnTo>
                <a:lnTo>
                  <a:pt x="1" y="6608"/>
                </a:lnTo>
                <a:lnTo>
                  <a:pt x="1" y="6608"/>
                </a:lnTo>
                <a:lnTo>
                  <a:pt x="8275" y="1798"/>
                </a:lnTo>
                <a:lnTo>
                  <a:pt x="8287" y="0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8"/>
          <p:cNvSpPr/>
          <p:nvPr/>
        </p:nvSpPr>
        <p:spPr>
          <a:xfrm flipH="1">
            <a:off x="1000612" y="2151478"/>
            <a:ext cx="1458944" cy="838262"/>
          </a:xfrm>
          <a:custGeom>
            <a:avLst/>
            <a:gdLst/>
            <a:ahLst/>
            <a:cxnLst/>
            <a:rect l="l" t="t" r="r" b="b"/>
            <a:pathLst>
              <a:path w="33862" h="19456" extrusionOk="0">
                <a:moveTo>
                  <a:pt x="15521" y="0"/>
                </a:moveTo>
                <a:cubicBezTo>
                  <a:pt x="15172" y="0"/>
                  <a:pt x="14823" y="78"/>
                  <a:pt x="14562" y="233"/>
                </a:cubicBezTo>
                <a:lnTo>
                  <a:pt x="536" y="8376"/>
                </a:lnTo>
                <a:cubicBezTo>
                  <a:pt x="0" y="8686"/>
                  <a:pt x="0" y="9186"/>
                  <a:pt x="536" y="9496"/>
                </a:cubicBezTo>
                <a:lnTo>
                  <a:pt x="17371" y="19223"/>
                </a:lnTo>
                <a:cubicBezTo>
                  <a:pt x="17639" y="19378"/>
                  <a:pt x="17991" y="19455"/>
                  <a:pt x="18342" y="19455"/>
                </a:cubicBezTo>
                <a:cubicBezTo>
                  <a:pt x="18693" y="19455"/>
                  <a:pt x="19044" y="19378"/>
                  <a:pt x="19312" y="19223"/>
                </a:cubicBezTo>
                <a:lnTo>
                  <a:pt x="33338" y="11067"/>
                </a:lnTo>
                <a:cubicBezTo>
                  <a:pt x="33862" y="10758"/>
                  <a:pt x="33862" y="10258"/>
                  <a:pt x="33326" y="9948"/>
                </a:cubicBezTo>
                <a:lnTo>
                  <a:pt x="16490" y="233"/>
                </a:lnTo>
                <a:cubicBezTo>
                  <a:pt x="16222" y="78"/>
                  <a:pt x="15871" y="0"/>
                  <a:pt x="15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8"/>
          <p:cNvSpPr/>
          <p:nvPr/>
        </p:nvSpPr>
        <p:spPr>
          <a:xfrm flipH="1">
            <a:off x="1597210" y="3020718"/>
            <a:ext cx="17493" cy="102111"/>
          </a:xfrm>
          <a:custGeom>
            <a:avLst/>
            <a:gdLst/>
            <a:ahLst/>
            <a:cxnLst/>
            <a:rect l="l" t="t" r="r" b="b"/>
            <a:pathLst>
              <a:path w="406" h="2370" extrusionOk="0">
                <a:moveTo>
                  <a:pt x="1" y="0"/>
                </a:moveTo>
                <a:lnTo>
                  <a:pt x="1" y="1798"/>
                </a:lnTo>
                <a:cubicBezTo>
                  <a:pt x="1" y="2001"/>
                  <a:pt x="132" y="2215"/>
                  <a:pt x="406" y="2370"/>
                </a:cubicBezTo>
                <a:lnTo>
                  <a:pt x="406" y="572"/>
                </a:lnTo>
                <a:cubicBezTo>
                  <a:pt x="144" y="417"/>
                  <a:pt x="1" y="203"/>
                  <a:pt x="1" y="0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8"/>
          <p:cNvSpPr/>
          <p:nvPr/>
        </p:nvSpPr>
        <p:spPr>
          <a:xfrm flipH="1">
            <a:off x="328616" y="2995599"/>
            <a:ext cx="16975" cy="101594"/>
          </a:xfrm>
          <a:custGeom>
            <a:avLst/>
            <a:gdLst/>
            <a:ahLst/>
            <a:cxnLst/>
            <a:rect l="l" t="t" r="r" b="b"/>
            <a:pathLst>
              <a:path w="394" h="2358" extrusionOk="0">
                <a:moveTo>
                  <a:pt x="394" y="0"/>
                </a:moveTo>
                <a:cubicBezTo>
                  <a:pt x="394" y="202"/>
                  <a:pt x="263" y="405"/>
                  <a:pt x="1" y="560"/>
                </a:cubicBezTo>
                <a:lnTo>
                  <a:pt x="1" y="2357"/>
                </a:lnTo>
                <a:cubicBezTo>
                  <a:pt x="263" y="2203"/>
                  <a:pt x="394" y="2000"/>
                  <a:pt x="394" y="1798"/>
                </a:cubicBezTo>
                <a:lnTo>
                  <a:pt x="394" y="0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8"/>
          <p:cNvSpPr/>
          <p:nvPr/>
        </p:nvSpPr>
        <p:spPr>
          <a:xfrm flipH="1">
            <a:off x="345548" y="3019684"/>
            <a:ext cx="604310" cy="428394"/>
          </a:xfrm>
          <a:custGeom>
            <a:avLst/>
            <a:gdLst/>
            <a:ahLst/>
            <a:cxnLst/>
            <a:rect l="l" t="t" r="r" b="b"/>
            <a:pathLst>
              <a:path w="14026" h="9943" extrusionOk="0">
                <a:moveTo>
                  <a:pt x="14026" y="1"/>
                </a:moveTo>
                <a:lnTo>
                  <a:pt x="0" y="8156"/>
                </a:lnTo>
                <a:lnTo>
                  <a:pt x="0" y="9942"/>
                </a:lnTo>
                <a:lnTo>
                  <a:pt x="14026" y="1798"/>
                </a:lnTo>
                <a:lnTo>
                  <a:pt x="14026" y="1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8"/>
          <p:cNvSpPr/>
          <p:nvPr/>
        </p:nvSpPr>
        <p:spPr>
          <a:xfrm flipH="1">
            <a:off x="1032926" y="3045319"/>
            <a:ext cx="564327" cy="402759"/>
          </a:xfrm>
          <a:custGeom>
            <a:avLst/>
            <a:gdLst/>
            <a:ahLst/>
            <a:cxnLst/>
            <a:rect l="l" t="t" r="r" b="b"/>
            <a:pathLst>
              <a:path w="13098" h="9348" extrusionOk="0">
                <a:moveTo>
                  <a:pt x="1" y="1"/>
                </a:moveTo>
                <a:lnTo>
                  <a:pt x="1" y="1787"/>
                </a:lnTo>
                <a:lnTo>
                  <a:pt x="5275" y="4835"/>
                </a:lnTo>
                <a:lnTo>
                  <a:pt x="13086" y="9347"/>
                </a:lnTo>
                <a:lnTo>
                  <a:pt x="13097" y="7561"/>
                </a:lnTo>
                <a:lnTo>
                  <a:pt x="5275" y="3037"/>
                </a:lnTo>
                <a:lnTo>
                  <a:pt x="1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8"/>
          <p:cNvSpPr/>
          <p:nvPr/>
        </p:nvSpPr>
        <p:spPr>
          <a:xfrm flipH="1">
            <a:off x="949815" y="3371085"/>
            <a:ext cx="83154" cy="86989"/>
          </a:xfrm>
          <a:custGeom>
            <a:avLst/>
            <a:gdLst/>
            <a:ahLst/>
            <a:cxnLst/>
            <a:rect l="l" t="t" r="r" b="b"/>
            <a:pathLst>
              <a:path w="1930" h="2019" extrusionOk="0">
                <a:moveTo>
                  <a:pt x="0" y="0"/>
                </a:moveTo>
                <a:lnTo>
                  <a:pt x="0" y="1786"/>
                </a:lnTo>
                <a:cubicBezTo>
                  <a:pt x="262" y="1941"/>
                  <a:pt x="611" y="2019"/>
                  <a:pt x="960" y="2019"/>
                </a:cubicBezTo>
                <a:cubicBezTo>
                  <a:pt x="1310" y="2019"/>
                  <a:pt x="1661" y="1941"/>
                  <a:pt x="1929" y="1786"/>
                </a:cubicBezTo>
                <a:lnTo>
                  <a:pt x="1929" y="0"/>
                </a:lnTo>
                <a:cubicBezTo>
                  <a:pt x="1667" y="149"/>
                  <a:pt x="1319" y="224"/>
                  <a:pt x="969" y="224"/>
                </a:cubicBezTo>
                <a:cubicBezTo>
                  <a:pt x="620" y="224"/>
                  <a:pt x="268" y="149"/>
                  <a:pt x="0" y="0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8"/>
          <p:cNvSpPr/>
          <p:nvPr/>
        </p:nvSpPr>
        <p:spPr>
          <a:xfrm flipH="1">
            <a:off x="925576" y="1535175"/>
            <a:ext cx="51474" cy="1114323"/>
          </a:xfrm>
          <a:custGeom>
            <a:avLst/>
            <a:gdLst/>
            <a:ahLst/>
            <a:cxnLst/>
            <a:rect l="l" t="t" r="r" b="b"/>
            <a:pathLst>
              <a:path w="1096" h="28452" extrusionOk="0">
                <a:moveTo>
                  <a:pt x="0" y="1"/>
                </a:moveTo>
                <a:lnTo>
                  <a:pt x="0" y="28361"/>
                </a:lnTo>
                <a:cubicBezTo>
                  <a:pt x="283" y="28418"/>
                  <a:pt x="573" y="28452"/>
                  <a:pt x="865" y="28452"/>
                </a:cubicBezTo>
                <a:cubicBezTo>
                  <a:pt x="942" y="28452"/>
                  <a:pt x="1019" y="28450"/>
                  <a:pt x="1096" y="28445"/>
                </a:cubicBezTo>
                <a:lnTo>
                  <a:pt x="1096" y="84"/>
                </a:lnTo>
                <a:cubicBezTo>
                  <a:pt x="1019" y="89"/>
                  <a:pt x="942" y="91"/>
                  <a:pt x="865" y="91"/>
                </a:cubicBezTo>
                <a:cubicBezTo>
                  <a:pt x="573" y="91"/>
                  <a:pt x="283" y="57"/>
                  <a:pt x="0" y="1"/>
                </a:cubicBezTo>
                <a:close/>
              </a:path>
            </a:pathLst>
          </a:custGeom>
          <a:solidFill>
            <a:srgbClr val="EED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8"/>
          <p:cNvSpPr/>
          <p:nvPr/>
        </p:nvSpPr>
        <p:spPr>
          <a:xfrm flipH="1">
            <a:off x="1022164" y="2627649"/>
            <a:ext cx="604310" cy="428868"/>
          </a:xfrm>
          <a:custGeom>
            <a:avLst/>
            <a:gdLst/>
            <a:ahLst/>
            <a:cxnLst/>
            <a:rect l="l" t="t" r="r" b="b"/>
            <a:pathLst>
              <a:path w="14026" h="9954" extrusionOk="0">
                <a:moveTo>
                  <a:pt x="14026" y="0"/>
                </a:moveTo>
                <a:lnTo>
                  <a:pt x="0" y="8156"/>
                </a:lnTo>
                <a:lnTo>
                  <a:pt x="0" y="9954"/>
                </a:lnTo>
                <a:lnTo>
                  <a:pt x="14014" y="1798"/>
                </a:lnTo>
                <a:lnTo>
                  <a:pt x="14026" y="0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8"/>
          <p:cNvSpPr/>
          <p:nvPr/>
        </p:nvSpPr>
        <p:spPr>
          <a:xfrm flipH="1">
            <a:off x="322455" y="2635710"/>
            <a:ext cx="1297893" cy="744897"/>
          </a:xfrm>
          <a:custGeom>
            <a:avLst/>
            <a:gdLst/>
            <a:ahLst/>
            <a:cxnLst/>
            <a:rect l="l" t="t" r="r" b="b"/>
            <a:pathLst>
              <a:path w="30124" h="17289" extrusionOk="0">
                <a:moveTo>
                  <a:pt x="15521" y="1"/>
                </a:moveTo>
                <a:cubicBezTo>
                  <a:pt x="15169" y="1"/>
                  <a:pt x="14818" y="78"/>
                  <a:pt x="14550" y="233"/>
                </a:cubicBezTo>
                <a:lnTo>
                  <a:pt x="525" y="8389"/>
                </a:lnTo>
                <a:cubicBezTo>
                  <a:pt x="1" y="8686"/>
                  <a:pt x="1" y="9198"/>
                  <a:pt x="537" y="9496"/>
                </a:cubicBezTo>
                <a:lnTo>
                  <a:pt x="13633" y="17057"/>
                </a:lnTo>
                <a:cubicBezTo>
                  <a:pt x="13895" y="17211"/>
                  <a:pt x="14247" y="17289"/>
                  <a:pt x="14598" y="17289"/>
                </a:cubicBezTo>
                <a:cubicBezTo>
                  <a:pt x="14949" y="17289"/>
                  <a:pt x="15300" y="17211"/>
                  <a:pt x="15562" y="17057"/>
                </a:cubicBezTo>
                <a:lnTo>
                  <a:pt x="29588" y="8913"/>
                </a:lnTo>
                <a:cubicBezTo>
                  <a:pt x="30124" y="8603"/>
                  <a:pt x="30112" y="8103"/>
                  <a:pt x="29588" y="7793"/>
                </a:cubicBezTo>
                <a:lnTo>
                  <a:pt x="16491" y="233"/>
                </a:lnTo>
                <a:cubicBezTo>
                  <a:pt x="16223" y="78"/>
                  <a:pt x="15872" y="1"/>
                  <a:pt x="1552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8"/>
          <p:cNvSpPr/>
          <p:nvPr/>
        </p:nvSpPr>
        <p:spPr>
          <a:xfrm flipH="1">
            <a:off x="1730602" y="2365653"/>
            <a:ext cx="28221" cy="31840"/>
          </a:xfrm>
          <a:custGeom>
            <a:avLst/>
            <a:gdLst/>
            <a:ahLst/>
            <a:cxnLst/>
            <a:rect l="l" t="t" r="r" b="b"/>
            <a:pathLst>
              <a:path w="655" h="739" extrusionOk="0">
                <a:moveTo>
                  <a:pt x="453" y="0"/>
                </a:moveTo>
                <a:lnTo>
                  <a:pt x="12" y="548"/>
                </a:lnTo>
                <a:cubicBezTo>
                  <a:pt x="0" y="572"/>
                  <a:pt x="0" y="596"/>
                  <a:pt x="12" y="619"/>
                </a:cubicBezTo>
                <a:cubicBezTo>
                  <a:pt x="36" y="679"/>
                  <a:pt x="107" y="726"/>
                  <a:pt x="167" y="738"/>
                </a:cubicBezTo>
                <a:cubicBezTo>
                  <a:pt x="191" y="738"/>
                  <a:pt x="214" y="738"/>
                  <a:pt x="226" y="715"/>
                </a:cubicBezTo>
                <a:lnTo>
                  <a:pt x="655" y="179"/>
                </a:lnTo>
                <a:lnTo>
                  <a:pt x="655" y="179"/>
                </a:lnTo>
                <a:cubicBezTo>
                  <a:pt x="643" y="191"/>
                  <a:pt x="619" y="191"/>
                  <a:pt x="595" y="191"/>
                </a:cubicBezTo>
                <a:cubicBezTo>
                  <a:pt x="536" y="179"/>
                  <a:pt x="464" y="131"/>
                  <a:pt x="441" y="72"/>
                </a:cubicBezTo>
                <a:cubicBezTo>
                  <a:pt x="441" y="48"/>
                  <a:pt x="441" y="24"/>
                  <a:pt x="453" y="0"/>
                </a:cubicBezTo>
                <a:close/>
              </a:path>
            </a:pathLst>
          </a:custGeom>
          <a:solidFill>
            <a:srgbClr val="026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8"/>
          <p:cNvSpPr/>
          <p:nvPr/>
        </p:nvSpPr>
        <p:spPr>
          <a:xfrm flipH="1">
            <a:off x="1729180" y="2365050"/>
            <a:ext cx="11116" cy="8919"/>
          </a:xfrm>
          <a:custGeom>
            <a:avLst/>
            <a:gdLst/>
            <a:ahLst/>
            <a:cxnLst/>
            <a:rect l="l" t="t" r="r" b="b"/>
            <a:pathLst>
              <a:path w="258" h="207" extrusionOk="0">
                <a:moveTo>
                  <a:pt x="61" y="0"/>
                </a:moveTo>
                <a:cubicBezTo>
                  <a:pt x="17" y="0"/>
                  <a:pt x="0" y="34"/>
                  <a:pt x="11" y="86"/>
                </a:cubicBezTo>
                <a:cubicBezTo>
                  <a:pt x="34" y="145"/>
                  <a:pt x="106" y="193"/>
                  <a:pt x="165" y="205"/>
                </a:cubicBezTo>
                <a:cubicBezTo>
                  <a:pt x="173" y="206"/>
                  <a:pt x="180" y="207"/>
                  <a:pt x="187" y="207"/>
                </a:cubicBezTo>
                <a:cubicBezTo>
                  <a:pt x="233" y="207"/>
                  <a:pt x="258" y="173"/>
                  <a:pt x="237" y="121"/>
                </a:cubicBezTo>
                <a:cubicBezTo>
                  <a:pt x="213" y="62"/>
                  <a:pt x="142" y="14"/>
                  <a:pt x="82" y="2"/>
                </a:cubicBezTo>
                <a:cubicBezTo>
                  <a:pt x="74" y="1"/>
                  <a:pt x="67" y="0"/>
                  <a:pt x="61" y="0"/>
                </a:cubicBezTo>
                <a:close/>
              </a:path>
            </a:pathLst>
          </a:custGeom>
          <a:solidFill>
            <a:srgbClr val="026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8"/>
          <p:cNvSpPr/>
          <p:nvPr/>
        </p:nvSpPr>
        <p:spPr>
          <a:xfrm flipH="1">
            <a:off x="1536676" y="2136872"/>
            <a:ext cx="228307" cy="254374"/>
          </a:xfrm>
          <a:custGeom>
            <a:avLst/>
            <a:gdLst/>
            <a:ahLst/>
            <a:cxnLst/>
            <a:rect l="l" t="t" r="r" b="b"/>
            <a:pathLst>
              <a:path w="5299" h="5904" extrusionOk="0">
                <a:moveTo>
                  <a:pt x="5299" y="1345"/>
                </a:moveTo>
                <a:lnTo>
                  <a:pt x="5280" y="1368"/>
                </a:lnTo>
                <a:lnTo>
                  <a:pt x="5280" y="1368"/>
                </a:lnTo>
                <a:cubicBezTo>
                  <a:pt x="5287" y="1361"/>
                  <a:pt x="5293" y="1353"/>
                  <a:pt x="5299" y="1345"/>
                </a:cubicBezTo>
                <a:close/>
                <a:moveTo>
                  <a:pt x="3608" y="0"/>
                </a:moveTo>
                <a:lnTo>
                  <a:pt x="119" y="4405"/>
                </a:lnTo>
                <a:cubicBezTo>
                  <a:pt x="24" y="4524"/>
                  <a:pt x="0" y="4727"/>
                  <a:pt x="96" y="4953"/>
                </a:cubicBezTo>
                <a:cubicBezTo>
                  <a:pt x="274" y="5405"/>
                  <a:pt x="810" y="5822"/>
                  <a:pt x="1286" y="5894"/>
                </a:cubicBezTo>
                <a:cubicBezTo>
                  <a:pt x="1332" y="5901"/>
                  <a:pt x="1377" y="5904"/>
                  <a:pt x="1419" y="5904"/>
                </a:cubicBezTo>
                <a:cubicBezTo>
                  <a:pt x="1595" y="5904"/>
                  <a:pt x="1733" y="5847"/>
                  <a:pt x="1810" y="5751"/>
                </a:cubicBezTo>
                <a:lnTo>
                  <a:pt x="5280" y="1368"/>
                </a:lnTo>
                <a:lnTo>
                  <a:pt x="5280" y="1368"/>
                </a:lnTo>
                <a:cubicBezTo>
                  <a:pt x="5202" y="1460"/>
                  <a:pt x="5077" y="1510"/>
                  <a:pt x="4911" y="1510"/>
                </a:cubicBezTo>
                <a:cubicBezTo>
                  <a:pt x="4868" y="1510"/>
                  <a:pt x="4823" y="1507"/>
                  <a:pt x="4775" y="1500"/>
                </a:cubicBezTo>
                <a:cubicBezTo>
                  <a:pt x="4298" y="1429"/>
                  <a:pt x="3763" y="1000"/>
                  <a:pt x="3584" y="548"/>
                </a:cubicBezTo>
                <a:cubicBezTo>
                  <a:pt x="3489" y="322"/>
                  <a:pt x="3513" y="131"/>
                  <a:pt x="36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8"/>
          <p:cNvSpPr/>
          <p:nvPr/>
        </p:nvSpPr>
        <p:spPr>
          <a:xfrm flipH="1">
            <a:off x="1528662" y="2130237"/>
            <a:ext cx="88884" cy="71737"/>
          </a:xfrm>
          <a:custGeom>
            <a:avLst/>
            <a:gdLst/>
            <a:ahLst/>
            <a:cxnLst/>
            <a:rect l="l" t="t" r="r" b="b"/>
            <a:pathLst>
              <a:path w="2063" h="1665" extrusionOk="0">
                <a:moveTo>
                  <a:pt x="575" y="1"/>
                </a:moveTo>
                <a:cubicBezTo>
                  <a:pt x="179" y="1"/>
                  <a:pt x="1" y="293"/>
                  <a:pt x="162" y="702"/>
                </a:cubicBezTo>
                <a:cubicBezTo>
                  <a:pt x="341" y="1154"/>
                  <a:pt x="876" y="1583"/>
                  <a:pt x="1353" y="1654"/>
                </a:cubicBezTo>
                <a:cubicBezTo>
                  <a:pt x="1398" y="1661"/>
                  <a:pt x="1442" y="1664"/>
                  <a:pt x="1483" y="1664"/>
                </a:cubicBezTo>
                <a:cubicBezTo>
                  <a:pt x="1882" y="1664"/>
                  <a:pt x="2062" y="1362"/>
                  <a:pt x="1900" y="952"/>
                </a:cubicBezTo>
                <a:cubicBezTo>
                  <a:pt x="1722" y="499"/>
                  <a:pt x="1186" y="83"/>
                  <a:pt x="710" y="11"/>
                </a:cubicBezTo>
                <a:cubicBezTo>
                  <a:pt x="663" y="4"/>
                  <a:pt x="618" y="1"/>
                  <a:pt x="575" y="1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8"/>
          <p:cNvSpPr/>
          <p:nvPr/>
        </p:nvSpPr>
        <p:spPr>
          <a:xfrm flipH="1">
            <a:off x="1486396" y="2112744"/>
            <a:ext cx="9780" cy="76476"/>
          </a:xfrm>
          <a:custGeom>
            <a:avLst/>
            <a:gdLst/>
            <a:ahLst/>
            <a:cxnLst/>
            <a:rect l="l" t="t" r="r" b="b"/>
            <a:pathLst>
              <a:path w="227" h="1775" extrusionOk="0">
                <a:moveTo>
                  <a:pt x="226" y="0"/>
                </a:moveTo>
                <a:cubicBezTo>
                  <a:pt x="226" y="120"/>
                  <a:pt x="155" y="227"/>
                  <a:pt x="12" y="310"/>
                </a:cubicBezTo>
                <a:lnTo>
                  <a:pt x="0" y="1774"/>
                </a:lnTo>
                <a:cubicBezTo>
                  <a:pt x="155" y="1691"/>
                  <a:pt x="226" y="1572"/>
                  <a:pt x="226" y="1465"/>
                </a:cubicBezTo>
                <a:lnTo>
                  <a:pt x="226" y="0"/>
                </a:lnTo>
                <a:close/>
              </a:path>
            </a:pathLst>
          </a:custGeom>
          <a:solidFill>
            <a:srgbClr val="DAC1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8"/>
          <p:cNvSpPr/>
          <p:nvPr/>
        </p:nvSpPr>
        <p:spPr>
          <a:xfrm flipH="1">
            <a:off x="1648008" y="2112744"/>
            <a:ext cx="10297" cy="76476"/>
          </a:xfrm>
          <a:custGeom>
            <a:avLst/>
            <a:gdLst/>
            <a:ahLst/>
            <a:cxnLst/>
            <a:rect l="l" t="t" r="r" b="b"/>
            <a:pathLst>
              <a:path w="239" h="1775" extrusionOk="0">
                <a:moveTo>
                  <a:pt x="1" y="0"/>
                </a:moveTo>
                <a:lnTo>
                  <a:pt x="1" y="1453"/>
                </a:lnTo>
                <a:cubicBezTo>
                  <a:pt x="1" y="1572"/>
                  <a:pt x="84" y="1691"/>
                  <a:pt x="227" y="1774"/>
                </a:cubicBezTo>
                <a:lnTo>
                  <a:pt x="239" y="310"/>
                </a:lnTo>
                <a:cubicBezTo>
                  <a:pt x="84" y="227"/>
                  <a:pt x="1" y="108"/>
                  <a:pt x="1" y="0"/>
                </a:cubicBezTo>
                <a:close/>
              </a:path>
            </a:pathLst>
          </a:custGeom>
          <a:solidFill>
            <a:srgbClr val="A392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8"/>
          <p:cNvSpPr/>
          <p:nvPr/>
        </p:nvSpPr>
        <p:spPr>
          <a:xfrm flipH="1">
            <a:off x="1495101" y="2126100"/>
            <a:ext cx="53424" cy="93877"/>
          </a:xfrm>
          <a:custGeom>
            <a:avLst/>
            <a:gdLst/>
            <a:ahLst/>
            <a:cxnLst/>
            <a:rect l="l" t="t" r="r" b="b"/>
            <a:pathLst>
              <a:path w="1228" h="2179" extrusionOk="0">
                <a:moveTo>
                  <a:pt x="1227" y="0"/>
                </a:moveTo>
                <a:lnTo>
                  <a:pt x="1" y="714"/>
                </a:lnTo>
                <a:lnTo>
                  <a:pt x="1" y="2179"/>
                </a:lnTo>
                <a:lnTo>
                  <a:pt x="1215" y="1464"/>
                </a:lnTo>
                <a:lnTo>
                  <a:pt x="1227" y="0"/>
                </a:lnTo>
                <a:close/>
              </a:path>
            </a:pathLst>
          </a:custGeom>
          <a:solidFill>
            <a:srgbClr val="DAC1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8"/>
          <p:cNvSpPr/>
          <p:nvPr/>
        </p:nvSpPr>
        <p:spPr>
          <a:xfrm flipH="1">
            <a:off x="1595150" y="2126100"/>
            <a:ext cx="53425" cy="93877"/>
          </a:xfrm>
          <a:custGeom>
            <a:avLst/>
            <a:gdLst/>
            <a:ahLst/>
            <a:cxnLst/>
            <a:rect l="l" t="t" r="r" b="b"/>
            <a:pathLst>
              <a:path w="1240" h="2179" extrusionOk="0">
                <a:moveTo>
                  <a:pt x="13" y="0"/>
                </a:moveTo>
                <a:lnTo>
                  <a:pt x="1" y="1464"/>
                </a:lnTo>
                <a:lnTo>
                  <a:pt x="1227" y="2179"/>
                </a:lnTo>
                <a:lnTo>
                  <a:pt x="1239" y="714"/>
                </a:lnTo>
                <a:lnTo>
                  <a:pt x="13" y="0"/>
                </a:lnTo>
                <a:close/>
              </a:path>
            </a:pathLst>
          </a:custGeom>
          <a:solidFill>
            <a:srgbClr val="A392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8"/>
          <p:cNvSpPr/>
          <p:nvPr/>
        </p:nvSpPr>
        <p:spPr>
          <a:xfrm flipH="1">
            <a:off x="1548481" y="2156863"/>
            <a:ext cx="47221" cy="68505"/>
          </a:xfrm>
          <a:custGeom>
            <a:avLst/>
            <a:gdLst/>
            <a:ahLst/>
            <a:cxnLst/>
            <a:rect l="l" t="t" r="r" b="b"/>
            <a:pathLst>
              <a:path w="1096" h="1590" extrusionOk="0">
                <a:moveTo>
                  <a:pt x="12" y="0"/>
                </a:moveTo>
                <a:lnTo>
                  <a:pt x="0" y="1465"/>
                </a:lnTo>
                <a:cubicBezTo>
                  <a:pt x="155" y="1548"/>
                  <a:pt x="355" y="1590"/>
                  <a:pt x="552" y="1590"/>
                </a:cubicBezTo>
                <a:cubicBezTo>
                  <a:pt x="750" y="1590"/>
                  <a:pt x="947" y="1548"/>
                  <a:pt x="1096" y="1465"/>
                </a:cubicBezTo>
                <a:lnTo>
                  <a:pt x="1096" y="0"/>
                </a:lnTo>
                <a:cubicBezTo>
                  <a:pt x="947" y="90"/>
                  <a:pt x="750" y="134"/>
                  <a:pt x="554" y="134"/>
                </a:cubicBezTo>
                <a:cubicBezTo>
                  <a:pt x="358" y="134"/>
                  <a:pt x="161" y="90"/>
                  <a:pt x="12" y="0"/>
                </a:cubicBezTo>
                <a:close/>
              </a:path>
            </a:pathLst>
          </a:custGeom>
          <a:solidFill>
            <a:srgbClr val="CBB6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8"/>
          <p:cNvSpPr/>
          <p:nvPr/>
        </p:nvSpPr>
        <p:spPr>
          <a:xfrm flipH="1">
            <a:off x="1483328" y="2062850"/>
            <a:ext cx="178047" cy="99169"/>
          </a:xfrm>
          <a:custGeom>
            <a:avLst/>
            <a:gdLst/>
            <a:ahLst/>
            <a:cxnLst/>
            <a:rect l="l" t="t" r="r" b="b"/>
            <a:pathLst>
              <a:path w="4144" h="2308" extrusionOk="0">
                <a:moveTo>
                  <a:pt x="2066" y="1"/>
                </a:moveTo>
                <a:cubicBezTo>
                  <a:pt x="1870" y="1"/>
                  <a:pt x="1673" y="45"/>
                  <a:pt x="1524" y="135"/>
                </a:cubicBezTo>
                <a:lnTo>
                  <a:pt x="298" y="837"/>
                </a:lnTo>
                <a:cubicBezTo>
                  <a:pt x="0" y="1016"/>
                  <a:pt x="0" y="1301"/>
                  <a:pt x="298" y="1468"/>
                </a:cubicBezTo>
                <a:lnTo>
                  <a:pt x="1536" y="2182"/>
                </a:lnTo>
                <a:cubicBezTo>
                  <a:pt x="1685" y="2266"/>
                  <a:pt x="1882" y="2307"/>
                  <a:pt x="2078" y="2307"/>
                </a:cubicBezTo>
                <a:cubicBezTo>
                  <a:pt x="2274" y="2307"/>
                  <a:pt x="2471" y="2266"/>
                  <a:pt x="2620" y="2182"/>
                </a:cubicBezTo>
                <a:lnTo>
                  <a:pt x="3834" y="1468"/>
                </a:lnTo>
                <a:cubicBezTo>
                  <a:pt x="4144" y="1301"/>
                  <a:pt x="4144" y="1016"/>
                  <a:pt x="3834" y="837"/>
                </a:cubicBezTo>
                <a:lnTo>
                  <a:pt x="2608" y="135"/>
                </a:lnTo>
                <a:cubicBezTo>
                  <a:pt x="2459" y="45"/>
                  <a:pt x="2263" y="1"/>
                  <a:pt x="2066" y="1"/>
                </a:cubicBezTo>
                <a:close/>
              </a:path>
            </a:pathLst>
          </a:custGeom>
          <a:solidFill>
            <a:srgbClr val="EED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8"/>
          <p:cNvSpPr/>
          <p:nvPr/>
        </p:nvSpPr>
        <p:spPr>
          <a:xfrm flipH="1">
            <a:off x="1107808" y="1860869"/>
            <a:ext cx="19044" cy="48772"/>
          </a:xfrm>
          <a:custGeom>
            <a:avLst/>
            <a:gdLst/>
            <a:ahLst/>
            <a:cxnLst/>
            <a:rect l="l" t="t" r="r" b="b"/>
            <a:pathLst>
              <a:path w="442" h="1132" extrusionOk="0">
                <a:moveTo>
                  <a:pt x="429" y="0"/>
                </a:moveTo>
                <a:cubicBezTo>
                  <a:pt x="429" y="215"/>
                  <a:pt x="286" y="441"/>
                  <a:pt x="1" y="608"/>
                </a:cubicBezTo>
                <a:lnTo>
                  <a:pt x="1" y="1132"/>
                </a:lnTo>
                <a:cubicBezTo>
                  <a:pt x="286" y="965"/>
                  <a:pt x="441" y="751"/>
                  <a:pt x="441" y="524"/>
                </a:cubicBezTo>
                <a:lnTo>
                  <a:pt x="429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8"/>
          <p:cNvSpPr/>
          <p:nvPr/>
        </p:nvSpPr>
        <p:spPr>
          <a:xfrm flipH="1">
            <a:off x="1126808" y="1887022"/>
            <a:ext cx="401681" cy="254503"/>
          </a:xfrm>
          <a:custGeom>
            <a:avLst/>
            <a:gdLst/>
            <a:ahLst/>
            <a:cxnLst/>
            <a:rect l="l" t="t" r="r" b="b"/>
            <a:pathLst>
              <a:path w="9323" h="5907" extrusionOk="0">
                <a:moveTo>
                  <a:pt x="9323" y="1"/>
                </a:moveTo>
                <a:lnTo>
                  <a:pt x="0" y="5382"/>
                </a:lnTo>
                <a:lnTo>
                  <a:pt x="0" y="5906"/>
                </a:lnTo>
                <a:lnTo>
                  <a:pt x="9323" y="525"/>
                </a:lnTo>
                <a:lnTo>
                  <a:pt x="9323" y="1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8"/>
          <p:cNvSpPr/>
          <p:nvPr/>
        </p:nvSpPr>
        <p:spPr>
          <a:xfrm flipH="1">
            <a:off x="1528447" y="2092753"/>
            <a:ext cx="108833" cy="59543"/>
          </a:xfrm>
          <a:custGeom>
            <a:avLst/>
            <a:gdLst/>
            <a:ahLst/>
            <a:cxnLst/>
            <a:rect l="l" t="t" r="r" b="b"/>
            <a:pathLst>
              <a:path w="2526" h="1382" extrusionOk="0">
                <a:moveTo>
                  <a:pt x="1" y="0"/>
                </a:moveTo>
                <a:lnTo>
                  <a:pt x="1" y="524"/>
                </a:lnTo>
                <a:cubicBezTo>
                  <a:pt x="1" y="750"/>
                  <a:pt x="144" y="965"/>
                  <a:pt x="430" y="1131"/>
                </a:cubicBezTo>
                <a:cubicBezTo>
                  <a:pt x="721" y="1298"/>
                  <a:pt x="1102" y="1381"/>
                  <a:pt x="1482" y="1381"/>
                </a:cubicBezTo>
                <a:cubicBezTo>
                  <a:pt x="1861" y="1381"/>
                  <a:pt x="2239" y="1298"/>
                  <a:pt x="2525" y="1131"/>
                </a:cubicBezTo>
                <a:lnTo>
                  <a:pt x="2525" y="607"/>
                </a:lnTo>
                <a:cubicBezTo>
                  <a:pt x="2233" y="774"/>
                  <a:pt x="1852" y="857"/>
                  <a:pt x="1473" y="857"/>
                </a:cubicBezTo>
                <a:cubicBezTo>
                  <a:pt x="1093" y="857"/>
                  <a:pt x="715" y="774"/>
                  <a:pt x="430" y="607"/>
                </a:cubicBezTo>
                <a:cubicBezTo>
                  <a:pt x="144" y="441"/>
                  <a:pt x="1" y="214"/>
                  <a:pt x="1" y="0"/>
                </a:cubicBez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8"/>
          <p:cNvSpPr/>
          <p:nvPr/>
        </p:nvSpPr>
        <p:spPr>
          <a:xfrm flipH="1">
            <a:off x="1101647" y="1823946"/>
            <a:ext cx="541751" cy="305645"/>
          </a:xfrm>
          <a:custGeom>
            <a:avLst/>
            <a:gdLst/>
            <a:ahLst/>
            <a:cxnLst/>
            <a:rect l="l" t="t" r="r" b="b"/>
            <a:pathLst>
              <a:path w="12574" h="7094" extrusionOk="0">
                <a:moveTo>
                  <a:pt x="10946" y="0"/>
                </a:moveTo>
                <a:cubicBezTo>
                  <a:pt x="10567" y="0"/>
                  <a:pt x="10186" y="84"/>
                  <a:pt x="9894" y="250"/>
                </a:cubicBezTo>
                <a:lnTo>
                  <a:pt x="583" y="5632"/>
                </a:lnTo>
                <a:cubicBezTo>
                  <a:pt x="0" y="5965"/>
                  <a:pt x="0" y="6501"/>
                  <a:pt x="572" y="6834"/>
                </a:cubicBezTo>
                <a:cubicBezTo>
                  <a:pt x="863" y="7007"/>
                  <a:pt x="1241" y="7093"/>
                  <a:pt x="1619" y="7093"/>
                </a:cubicBezTo>
                <a:cubicBezTo>
                  <a:pt x="1997" y="7093"/>
                  <a:pt x="2375" y="7007"/>
                  <a:pt x="2667" y="6834"/>
                </a:cubicBezTo>
                <a:lnTo>
                  <a:pt x="11990" y="1465"/>
                </a:lnTo>
                <a:cubicBezTo>
                  <a:pt x="12561" y="1131"/>
                  <a:pt x="12573" y="584"/>
                  <a:pt x="11990" y="250"/>
                </a:cubicBezTo>
                <a:cubicBezTo>
                  <a:pt x="11704" y="84"/>
                  <a:pt x="11326" y="0"/>
                  <a:pt x="109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8"/>
          <p:cNvSpPr/>
          <p:nvPr/>
        </p:nvSpPr>
        <p:spPr>
          <a:xfrm flipH="1">
            <a:off x="1108325" y="1739801"/>
            <a:ext cx="106765" cy="151875"/>
          </a:xfrm>
          <a:custGeom>
            <a:avLst/>
            <a:gdLst/>
            <a:ahLst/>
            <a:cxnLst/>
            <a:rect l="l" t="t" r="r" b="b"/>
            <a:pathLst>
              <a:path w="2478" h="3525" extrusionOk="0">
                <a:moveTo>
                  <a:pt x="1" y="1"/>
                </a:moveTo>
                <a:lnTo>
                  <a:pt x="1" y="2810"/>
                </a:lnTo>
                <a:cubicBezTo>
                  <a:pt x="1" y="2989"/>
                  <a:pt x="120" y="3180"/>
                  <a:pt x="370" y="3311"/>
                </a:cubicBezTo>
                <a:cubicBezTo>
                  <a:pt x="608" y="3453"/>
                  <a:pt x="923" y="3525"/>
                  <a:pt x="1240" y="3525"/>
                </a:cubicBezTo>
                <a:cubicBezTo>
                  <a:pt x="1558" y="3525"/>
                  <a:pt x="1876" y="3453"/>
                  <a:pt x="2120" y="3311"/>
                </a:cubicBezTo>
                <a:cubicBezTo>
                  <a:pt x="2358" y="3180"/>
                  <a:pt x="2477" y="2989"/>
                  <a:pt x="2477" y="2810"/>
                </a:cubicBezTo>
                <a:lnTo>
                  <a:pt x="2477" y="13"/>
                </a:lnTo>
                <a:cubicBezTo>
                  <a:pt x="2477" y="191"/>
                  <a:pt x="2358" y="382"/>
                  <a:pt x="2120" y="513"/>
                </a:cubicBezTo>
                <a:cubicBezTo>
                  <a:pt x="1882" y="655"/>
                  <a:pt x="1566" y="727"/>
                  <a:pt x="1249" y="727"/>
                </a:cubicBezTo>
                <a:cubicBezTo>
                  <a:pt x="932" y="727"/>
                  <a:pt x="614" y="655"/>
                  <a:pt x="370" y="513"/>
                </a:cubicBezTo>
                <a:cubicBezTo>
                  <a:pt x="120" y="370"/>
                  <a:pt x="1" y="191"/>
                  <a:pt x="1" y="1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8"/>
          <p:cNvSpPr/>
          <p:nvPr/>
        </p:nvSpPr>
        <p:spPr>
          <a:xfrm flipH="1">
            <a:off x="1102681" y="1709038"/>
            <a:ext cx="117536" cy="62085"/>
          </a:xfrm>
          <a:custGeom>
            <a:avLst/>
            <a:gdLst/>
            <a:ahLst/>
            <a:cxnLst/>
            <a:rect l="l" t="t" r="r" b="b"/>
            <a:pathLst>
              <a:path w="2728" h="1441" extrusionOk="0">
                <a:moveTo>
                  <a:pt x="1359" y="0"/>
                </a:moveTo>
                <a:cubicBezTo>
                  <a:pt x="1042" y="0"/>
                  <a:pt x="727" y="72"/>
                  <a:pt x="489" y="215"/>
                </a:cubicBezTo>
                <a:cubicBezTo>
                  <a:pt x="1" y="500"/>
                  <a:pt x="1" y="953"/>
                  <a:pt x="489" y="1227"/>
                </a:cubicBezTo>
                <a:cubicBezTo>
                  <a:pt x="733" y="1369"/>
                  <a:pt x="1051" y="1441"/>
                  <a:pt x="1368" y="1441"/>
                </a:cubicBezTo>
                <a:cubicBezTo>
                  <a:pt x="1685" y="1441"/>
                  <a:pt x="2001" y="1369"/>
                  <a:pt x="2239" y="1227"/>
                </a:cubicBezTo>
                <a:cubicBezTo>
                  <a:pt x="2727" y="953"/>
                  <a:pt x="2715" y="488"/>
                  <a:pt x="2239" y="215"/>
                </a:cubicBezTo>
                <a:cubicBezTo>
                  <a:pt x="1995" y="72"/>
                  <a:pt x="1677" y="0"/>
                  <a:pt x="1359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8"/>
          <p:cNvSpPr/>
          <p:nvPr/>
        </p:nvSpPr>
        <p:spPr>
          <a:xfrm flipH="1">
            <a:off x="1887560" y="2264059"/>
            <a:ext cx="6721" cy="50668"/>
          </a:xfrm>
          <a:custGeom>
            <a:avLst/>
            <a:gdLst/>
            <a:ahLst/>
            <a:cxnLst/>
            <a:rect l="l" t="t" r="r" b="b"/>
            <a:pathLst>
              <a:path w="156" h="1176" extrusionOk="0">
                <a:moveTo>
                  <a:pt x="1" y="1"/>
                </a:moveTo>
                <a:cubicBezTo>
                  <a:pt x="1" y="5"/>
                  <a:pt x="1" y="9"/>
                  <a:pt x="1" y="13"/>
                </a:cubicBezTo>
                <a:lnTo>
                  <a:pt x="1" y="13"/>
                </a:lnTo>
                <a:lnTo>
                  <a:pt x="1" y="1"/>
                </a:lnTo>
                <a:close/>
                <a:moveTo>
                  <a:pt x="108" y="1"/>
                </a:moveTo>
                <a:cubicBezTo>
                  <a:pt x="108" y="13"/>
                  <a:pt x="96" y="13"/>
                  <a:pt x="96" y="25"/>
                </a:cubicBezTo>
                <a:cubicBezTo>
                  <a:pt x="84" y="31"/>
                  <a:pt x="69" y="34"/>
                  <a:pt x="54" y="34"/>
                </a:cubicBezTo>
                <a:cubicBezTo>
                  <a:pt x="40" y="34"/>
                  <a:pt x="25" y="31"/>
                  <a:pt x="13" y="25"/>
                </a:cubicBezTo>
                <a:cubicBezTo>
                  <a:pt x="5" y="25"/>
                  <a:pt x="2" y="20"/>
                  <a:pt x="1" y="13"/>
                </a:cubicBezTo>
                <a:lnTo>
                  <a:pt x="1" y="13"/>
                </a:lnTo>
                <a:lnTo>
                  <a:pt x="49" y="1144"/>
                </a:lnTo>
                <a:cubicBezTo>
                  <a:pt x="49" y="1156"/>
                  <a:pt x="49" y="1156"/>
                  <a:pt x="60" y="1168"/>
                </a:cubicBezTo>
                <a:cubicBezTo>
                  <a:pt x="70" y="1173"/>
                  <a:pt x="82" y="1175"/>
                  <a:pt x="94" y="1175"/>
                </a:cubicBezTo>
                <a:cubicBezTo>
                  <a:pt x="112" y="1175"/>
                  <a:pt x="130" y="1170"/>
                  <a:pt x="144" y="1156"/>
                </a:cubicBezTo>
                <a:cubicBezTo>
                  <a:pt x="144" y="1156"/>
                  <a:pt x="156" y="1144"/>
                  <a:pt x="156" y="1132"/>
                </a:cubicBezTo>
                <a:lnTo>
                  <a:pt x="108" y="1"/>
                </a:lnTo>
                <a:close/>
              </a:path>
            </a:pathLst>
          </a:custGeom>
          <a:solidFill>
            <a:srgbClr val="026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8"/>
          <p:cNvSpPr/>
          <p:nvPr/>
        </p:nvSpPr>
        <p:spPr>
          <a:xfrm flipH="1">
            <a:off x="1889585" y="2262723"/>
            <a:ext cx="5213" cy="2801"/>
          </a:xfrm>
          <a:custGeom>
            <a:avLst/>
            <a:gdLst/>
            <a:ahLst/>
            <a:cxnLst/>
            <a:rect l="l" t="t" r="r" b="b"/>
            <a:pathLst>
              <a:path w="121" h="65" extrusionOk="0">
                <a:moveTo>
                  <a:pt x="72" y="0"/>
                </a:moveTo>
                <a:cubicBezTo>
                  <a:pt x="57" y="0"/>
                  <a:pt x="39" y="6"/>
                  <a:pt x="25" y="20"/>
                </a:cubicBezTo>
                <a:cubicBezTo>
                  <a:pt x="1" y="32"/>
                  <a:pt x="1" y="44"/>
                  <a:pt x="25" y="56"/>
                </a:cubicBezTo>
                <a:cubicBezTo>
                  <a:pt x="37" y="62"/>
                  <a:pt x="52" y="65"/>
                  <a:pt x="65" y="65"/>
                </a:cubicBezTo>
                <a:cubicBezTo>
                  <a:pt x="78" y="65"/>
                  <a:pt x="90" y="62"/>
                  <a:pt x="96" y="56"/>
                </a:cubicBezTo>
                <a:cubicBezTo>
                  <a:pt x="120" y="44"/>
                  <a:pt x="120" y="20"/>
                  <a:pt x="96" y="8"/>
                </a:cubicBezTo>
                <a:cubicBezTo>
                  <a:pt x="91" y="3"/>
                  <a:pt x="82" y="0"/>
                  <a:pt x="72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8"/>
          <p:cNvSpPr/>
          <p:nvPr/>
        </p:nvSpPr>
        <p:spPr>
          <a:xfrm flipH="1">
            <a:off x="1848051" y="2002964"/>
            <a:ext cx="103145" cy="270445"/>
          </a:xfrm>
          <a:custGeom>
            <a:avLst/>
            <a:gdLst/>
            <a:ahLst/>
            <a:cxnLst/>
            <a:rect l="l" t="t" r="r" b="b"/>
            <a:pathLst>
              <a:path w="2394" h="6277" extrusionOk="0">
                <a:moveTo>
                  <a:pt x="2155" y="1"/>
                </a:moveTo>
                <a:lnTo>
                  <a:pt x="2156" y="24"/>
                </a:lnTo>
                <a:lnTo>
                  <a:pt x="2156" y="24"/>
                </a:lnTo>
                <a:cubicBezTo>
                  <a:pt x="2156" y="16"/>
                  <a:pt x="2156" y="8"/>
                  <a:pt x="2155" y="1"/>
                </a:cubicBezTo>
                <a:close/>
                <a:moveTo>
                  <a:pt x="0" y="84"/>
                </a:moveTo>
                <a:cubicBezTo>
                  <a:pt x="0" y="94"/>
                  <a:pt x="1" y="104"/>
                  <a:pt x="2" y="113"/>
                </a:cubicBezTo>
                <a:lnTo>
                  <a:pt x="2" y="113"/>
                </a:lnTo>
                <a:lnTo>
                  <a:pt x="0" y="84"/>
                </a:lnTo>
                <a:close/>
                <a:moveTo>
                  <a:pt x="2156" y="24"/>
                </a:moveTo>
                <a:lnTo>
                  <a:pt x="2156" y="24"/>
                </a:lnTo>
                <a:cubicBezTo>
                  <a:pt x="2158" y="172"/>
                  <a:pt x="2061" y="328"/>
                  <a:pt x="1858" y="453"/>
                </a:cubicBezTo>
                <a:cubicBezTo>
                  <a:pt x="1638" y="595"/>
                  <a:pt x="1338" y="667"/>
                  <a:pt x="1039" y="667"/>
                </a:cubicBezTo>
                <a:cubicBezTo>
                  <a:pt x="786" y="667"/>
                  <a:pt x="535" y="616"/>
                  <a:pt x="334" y="512"/>
                </a:cubicBezTo>
                <a:cubicBezTo>
                  <a:pt x="132" y="412"/>
                  <a:pt x="15" y="269"/>
                  <a:pt x="2" y="113"/>
                </a:cubicBezTo>
                <a:lnTo>
                  <a:pt x="2" y="113"/>
                </a:lnTo>
                <a:lnTo>
                  <a:pt x="238" y="5692"/>
                </a:lnTo>
                <a:cubicBezTo>
                  <a:pt x="238" y="5858"/>
                  <a:pt x="357" y="6013"/>
                  <a:pt x="572" y="6132"/>
                </a:cubicBezTo>
                <a:cubicBezTo>
                  <a:pt x="765" y="6229"/>
                  <a:pt x="1011" y="6277"/>
                  <a:pt x="1260" y="6277"/>
                </a:cubicBezTo>
                <a:cubicBezTo>
                  <a:pt x="1564" y="6277"/>
                  <a:pt x="1873" y="6205"/>
                  <a:pt x="2096" y="6061"/>
                </a:cubicBezTo>
                <a:cubicBezTo>
                  <a:pt x="2298" y="5930"/>
                  <a:pt x="2393" y="5763"/>
                  <a:pt x="2393" y="5608"/>
                </a:cubicBezTo>
                <a:lnTo>
                  <a:pt x="2156" y="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8"/>
          <p:cNvSpPr/>
          <p:nvPr/>
        </p:nvSpPr>
        <p:spPr>
          <a:xfrm flipH="1">
            <a:off x="1853178" y="1977845"/>
            <a:ext cx="103145" cy="53899"/>
          </a:xfrm>
          <a:custGeom>
            <a:avLst/>
            <a:gdLst/>
            <a:ahLst/>
            <a:cxnLst/>
            <a:rect l="l" t="t" r="r" b="b"/>
            <a:pathLst>
              <a:path w="2394" h="1251" extrusionOk="0">
                <a:moveTo>
                  <a:pt x="1241" y="0"/>
                </a:moveTo>
                <a:cubicBezTo>
                  <a:pt x="940" y="0"/>
                  <a:pt x="637" y="72"/>
                  <a:pt x="417" y="214"/>
                </a:cubicBezTo>
                <a:cubicBezTo>
                  <a:pt x="0" y="476"/>
                  <a:pt x="24" y="869"/>
                  <a:pt x="453" y="1095"/>
                </a:cubicBezTo>
                <a:cubicBezTo>
                  <a:pt x="654" y="1199"/>
                  <a:pt x="905" y="1250"/>
                  <a:pt x="1158" y="1250"/>
                </a:cubicBezTo>
                <a:cubicBezTo>
                  <a:pt x="1457" y="1250"/>
                  <a:pt x="1757" y="1178"/>
                  <a:pt x="1977" y="1036"/>
                </a:cubicBezTo>
                <a:cubicBezTo>
                  <a:pt x="2393" y="774"/>
                  <a:pt x="2370" y="381"/>
                  <a:pt x="1941" y="155"/>
                </a:cubicBezTo>
                <a:cubicBezTo>
                  <a:pt x="1745" y="51"/>
                  <a:pt x="1494" y="0"/>
                  <a:pt x="1241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8"/>
          <p:cNvSpPr/>
          <p:nvPr/>
        </p:nvSpPr>
        <p:spPr>
          <a:xfrm flipH="1">
            <a:off x="1813669" y="1956303"/>
            <a:ext cx="9823" cy="75959"/>
          </a:xfrm>
          <a:custGeom>
            <a:avLst/>
            <a:gdLst/>
            <a:ahLst/>
            <a:cxnLst/>
            <a:rect l="l" t="t" r="r" b="b"/>
            <a:pathLst>
              <a:path w="228" h="1763" extrusionOk="0">
                <a:moveTo>
                  <a:pt x="227" y="0"/>
                </a:moveTo>
                <a:cubicBezTo>
                  <a:pt x="227" y="107"/>
                  <a:pt x="156" y="226"/>
                  <a:pt x="1" y="310"/>
                </a:cubicBezTo>
                <a:lnTo>
                  <a:pt x="1" y="1762"/>
                </a:lnTo>
                <a:cubicBezTo>
                  <a:pt x="144" y="1679"/>
                  <a:pt x="227" y="1572"/>
                  <a:pt x="227" y="1453"/>
                </a:cubicBezTo>
                <a:lnTo>
                  <a:pt x="227" y="0"/>
                </a:lnTo>
                <a:close/>
              </a:path>
            </a:pathLst>
          </a:custGeom>
          <a:solidFill>
            <a:srgbClr val="DAC1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8"/>
          <p:cNvSpPr/>
          <p:nvPr/>
        </p:nvSpPr>
        <p:spPr>
          <a:xfrm flipH="1">
            <a:off x="1975798" y="1955786"/>
            <a:ext cx="9780" cy="76476"/>
          </a:xfrm>
          <a:custGeom>
            <a:avLst/>
            <a:gdLst/>
            <a:ahLst/>
            <a:cxnLst/>
            <a:rect l="l" t="t" r="r" b="b"/>
            <a:pathLst>
              <a:path w="227" h="1775" extrusionOk="0">
                <a:moveTo>
                  <a:pt x="1" y="0"/>
                </a:moveTo>
                <a:lnTo>
                  <a:pt x="1" y="1465"/>
                </a:lnTo>
                <a:cubicBezTo>
                  <a:pt x="1" y="1572"/>
                  <a:pt x="72" y="1691"/>
                  <a:pt x="227" y="1774"/>
                </a:cubicBezTo>
                <a:lnTo>
                  <a:pt x="227" y="322"/>
                </a:lnTo>
                <a:cubicBezTo>
                  <a:pt x="72" y="226"/>
                  <a:pt x="1" y="119"/>
                  <a:pt x="1" y="0"/>
                </a:cubicBezTo>
                <a:close/>
              </a:path>
            </a:pathLst>
          </a:custGeom>
          <a:solidFill>
            <a:srgbClr val="A392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8"/>
          <p:cNvSpPr/>
          <p:nvPr/>
        </p:nvSpPr>
        <p:spPr>
          <a:xfrm flipH="1">
            <a:off x="1822232" y="1969030"/>
            <a:ext cx="52902" cy="93397"/>
          </a:xfrm>
          <a:custGeom>
            <a:avLst/>
            <a:gdLst/>
            <a:ahLst/>
            <a:cxnLst/>
            <a:rect l="l" t="t" r="r" b="b"/>
            <a:pathLst>
              <a:path w="1227" h="2168" extrusionOk="0">
                <a:moveTo>
                  <a:pt x="1227" y="1"/>
                </a:moveTo>
                <a:lnTo>
                  <a:pt x="13" y="703"/>
                </a:lnTo>
                <a:lnTo>
                  <a:pt x="1" y="2168"/>
                </a:lnTo>
                <a:lnTo>
                  <a:pt x="1227" y="1453"/>
                </a:lnTo>
                <a:lnTo>
                  <a:pt x="1227" y="1"/>
                </a:lnTo>
                <a:close/>
              </a:path>
            </a:pathLst>
          </a:custGeom>
          <a:solidFill>
            <a:srgbClr val="DAC1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8"/>
          <p:cNvSpPr/>
          <p:nvPr/>
        </p:nvSpPr>
        <p:spPr>
          <a:xfrm flipH="1">
            <a:off x="1922923" y="1969150"/>
            <a:ext cx="53427" cy="93875"/>
          </a:xfrm>
          <a:custGeom>
            <a:avLst/>
            <a:gdLst/>
            <a:ahLst/>
            <a:cxnLst/>
            <a:rect l="l" t="t" r="r" b="b"/>
            <a:pathLst>
              <a:path w="1228" h="2168" extrusionOk="0">
                <a:moveTo>
                  <a:pt x="1" y="1"/>
                </a:moveTo>
                <a:lnTo>
                  <a:pt x="1" y="1453"/>
                </a:lnTo>
                <a:lnTo>
                  <a:pt x="1227" y="2168"/>
                </a:lnTo>
                <a:lnTo>
                  <a:pt x="1227" y="703"/>
                </a:lnTo>
                <a:lnTo>
                  <a:pt x="1" y="1"/>
                </a:lnTo>
                <a:close/>
              </a:path>
            </a:pathLst>
          </a:custGeom>
          <a:solidFill>
            <a:srgbClr val="A392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8"/>
          <p:cNvSpPr/>
          <p:nvPr/>
        </p:nvSpPr>
        <p:spPr>
          <a:xfrm flipH="1">
            <a:off x="1875755" y="1999905"/>
            <a:ext cx="47221" cy="68505"/>
          </a:xfrm>
          <a:custGeom>
            <a:avLst/>
            <a:gdLst/>
            <a:ahLst/>
            <a:cxnLst/>
            <a:rect l="l" t="t" r="r" b="b"/>
            <a:pathLst>
              <a:path w="1096" h="1590" extrusionOk="0">
                <a:moveTo>
                  <a:pt x="0" y="0"/>
                </a:moveTo>
                <a:lnTo>
                  <a:pt x="0" y="1465"/>
                </a:lnTo>
                <a:cubicBezTo>
                  <a:pt x="149" y="1548"/>
                  <a:pt x="345" y="1590"/>
                  <a:pt x="542" y="1590"/>
                </a:cubicBezTo>
                <a:cubicBezTo>
                  <a:pt x="738" y="1590"/>
                  <a:pt x="935" y="1548"/>
                  <a:pt x="1084" y="1465"/>
                </a:cubicBezTo>
                <a:lnTo>
                  <a:pt x="1096" y="0"/>
                </a:lnTo>
                <a:lnTo>
                  <a:pt x="1096" y="0"/>
                </a:lnTo>
                <a:cubicBezTo>
                  <a:pt x="941" y="89"/>
                  <a:pt x="744" y="134"/>
                  <a:pt x="548" y="134"/>
                </a:cubicBezTo>
                <a:cubicBezTo>
                  <a:pt x="351" y="134"/>
                  <a:pt x="155" y="89"/>
                  <a:pt x="0" y="0"/>
                </a:cubicBezTo>
                <a:close/>
              </a:path>
            </a:pathLst>
          </a:custGeom>
          <a:solidFill>
            <a:srgbClr val="CBB6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8"/>
          <p:cNvSpPr/>
          <p:nvPr/>
        </p:nvSpPr>
        <p:spPr>
          <a:xfrm flipH="1">
            <a:off x="1810610" y="1906281"/>
            <a:ext cx="178027" cy="99440"/>
          </a:xfrm>
          <a:custGeom>
            <a:avLst/>
            <a:gdLst/>
            <a:ahLst/>
            <a:cxnLst/>
            <a:rect l="l" t="t" r="r" b="b"/>
            <a:pathLst>
              <a:path w="4132" h="2308" extrusionOk="0">
                <a:moveTo>
                  <a:pt x="2060" y="0"/>
                </a:moveTo>
                <a:cubicBezTo>
                  <a:pt x="1863" y="0"/>
                  <a:pt x="1667" y="42"/>
                  <a:pt x="1512" y="125"/>
                </a:cubicBezTo>
                <a:lnTo>
                  <a:pt x="298" y="840"/>
                </a:lnTo>
                <a:cubicBezTo>
                  <a:pt x="0" y="1006"/>
                  <a:pt x="0" y="1292"/>
                  <a:pt x="298" y="1471"/>
                </a:cubicBezTo>
                <a:lnTo>
                  <a:pt x="1524" y="2173"/>
                </a:lnTo>
                <a:cubicBezTo>
                  <a:pt x="1679" y="2262"/>
                  <a:pt x="1875" y="2307"/>
                  <a:pt x="2072" y="2307"/>
                </a:cubicBezTo>
                <a:cubicBezTo>
                  <a:pt x="2268" y="2307"/>
                  <a:pt x="2465" y="2262"/>
                  <a:pt x="2620" y="2173"/>
                </a:cubicBezTo>
                <a:lnTo>
                  <a:pt x="3834" y="1471"/>
                </a:lnTo>
                <a:cubicBezTo>
                  <a:pt x="4132" y="1292"/>
                  <a:pt x="4132" y="1018"/>
                  <a:pt x="3834" y="840"/>
                </a:cubicBezTo>
                <a:lnTo>
                  <a:pt x="2608" y="125"/>
                </a:lnTo>
                <a:cubicBezTo>
                  <a:pt x="2453" y="42"/>
                  <a:pt x="2256" y="0"/>
                  <a:pt x="2060" y="0"/>
                </a:cubicBezTo>
                <a:close/>
              </a:path>
            </a:pathLst>
          </a:custGeom>
          <a:solidFill>
            <a:srgbClr val="EED4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8"/>
          <p:cNvSpPr/>
          <p:nvPr/>
        </p:nvSpPr>
        <p:spPr>
          <a:xfrm flipH="1">
            <a:off x="781051" y="1406366"/>
            <a:ext cx="302715" cy="132012"/>
          </a:xfrm>
          <a:custGeom>
            <a:avLst/>
            <a:gdLst/>
            <a:ahLst/>
            <a:cxnLst/>
            <a:rect l="l" t="t" r="r" b="b"/>
            <a:pathLst>
              <a:path w="7026" h="3064" extrusionOk="0">
                <a:moveTo>
                  <a:pt x="7025" y="24"/>
                </a:moveTo>
                <a:lnTo>
                  <a:pt x="7025" y="51"/>
                </a:lnTo>
                <a:lnTo>
                  <a:pt x="7025" y="51"/>
                </a:lnTo>
                <a:cubicBezTo>
                  <a:pt x="7025" y="42"/>
                  <a:pt x="7025" y="33"/>
                  <a:pt x="7025" y="24"/>
                </a:cubicBezTo>
                <a:close/>
                <a:moveTo>
                  <a:pt x="13" y="1"/>
                </a:moveTo>
                <a:lnTo>
                  <a:pt x="1" y="1025"/>
                </a:lnTo>
                <a:cubicBezTo>
                  <a:pt x="1" y="1548"/>
                  <a:pt x="346" y="2072"/>
                  <a:pt x="1037" y="2465"/>
                </a:cubicBezTo>
                <a:cubicBezTo>
                  <a:pt x="1721" y="2864"/>
                  <a:pt x="2620" y="3063"/>
                  <a:pt x="3518" y="3063"/>
                </a:cubicBezTo>
                <a:cubicBezTo>
                  <a:pt x="4415" y="3063"/>
                  <a:pt x="5311" y="2864"/>
                  <a:pt x="5990" y="2465"/>
                </a:cubicBezTo>
                <a:cubicBezTo>
                  <a:pt x="6668" y="2072"/>
                  <a:pt x="7014" y="1560"/>
                  <a:pt x="7014" y="1036"/>
                </a:cubicBezTo>
                <a:lnTo>
                  <a:pt x="7025" y="51"/>
                </a:lnTo>
                <a:lnTo>
                  <a:pt x="7025" y="51"/>
                </a:lnTo>
                <a:cubicBezTo>
                  <a:pt x="7013" y="554"/>
                  <a:pt x="6668" y="1055"/>
                  <a:pt x="6002" y="1453"/>
                </a:cubicBezTo>
                <a:cubicBezTo>
                  <a:pt x="5323" y="1846"/>
                  <a:pt x="4427" y="2042"/>
                  <a:pt x="3529" y="2042"/>
                </a:cubicBezTo>
                <a:cubicBezTo>
                  <a:pt x="2632" y="2042"/>
                  <a:pt x="1733" y="1846"/>
                  <a:pt x="1049" y="1453"/>
                </a:cubicBezTo>
                <a:cubicBezTo>
                  <a:pt x="358" y="1048"/>
                  <a:pt x="13" y="524"/>
                  <a:pt x="13" y="1"/>
                </a:cubicBez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8"/>
          <p:cNvSpPr/>
          <p:nvPr/>
        </p:nvSpPr>
        <p:spPr>
          <a:xfrm flipH="1">
            <a:off x="766187" y="1319420"/>
            <a:ext cx="331927" cy="174968"/>
          </a:xfrm>
          <a:custGeom>
            <a:avLst/>
            <a:gdLst/>
            <a:ahLst/>
            <a:cxnLst/>
            <a:rect l="l" t="t" r="r" b="b"/>
            <a:pathLst>
              <a:path w="7704" h="4061" extrusionOk="0">
                <a:moveTo>
                  <a:pt x="3842" y="0"/>
                </a:moveTo>
                <a:cubicBezTo>
                  <a:pt x="2944" y="0"/>
                  <a:pt x="2048" y="197"/>
                  <a:pt x="1370" y="590"/>
                </a:cubicBezTo>
                <a:cubicBezTo>
                  <a:pt x="0" y="1388"/>
                  <a:pt x="12" y="2673"/>
                  <a:pt x="1382" y="3471"/>
                </a:cubicBezTo>
                <a:cubicBezTo>
                  <a:pt x="2066" y="3864"/>
                  <a:pt x="2965" y="4060"/>
                  <a:pt x="3862" y="4060"/>
                </a:cubicBezTo>
                <a:cubicBezTo>
                  <a:pt x="4760" y="4060"/>
                  <a:pt x="5656" y="3864"/>
                  <a:pt x="6335" y="3471"/>
                </a:cubicBezTo>
                <a:cubicBezTo>
                  <a:pt x="7704" y="2673"/>
                  <a:pt x="7692" y="1388"/>
                  <a:pt x="6323" y="590"/>
                </a:cubicBezTo>
                <a:cubicBezTo>
                  <a:pt x="5638" y="197"/>
                  <a:pt x="4739" y="0"/>
                  <a:pt x="3842" y="0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8"/>
          <p:cNvSpPr/>
          <p:nvPr/>
        </p:nvSpPr>
        <p:spPr>
          <a:xfrm flipH="1">
            <a:off x="829263" y="1380213"/>
            <a:ext cx="27230" cy="70832"/>
          </a:xfrm>
          <a:custGeom>
            <a:avLst/>
            <a:gdLst/>
            <a:ahLst/>
            <a:cxnLst/>
            <a:rect l="l" t="t" r="r" b="b"/>
            <a:pathLst>
              <a:path w="632" h="1644" extrusionOk="0">
                <a:moveTo>
                  <a:pt x="631" y="0"/>
                </a:moveTo>
                <a:cubicBezTo>
                  <a:pt x="631" y="310"/>
                  <a:pt x="417" y="631"/>
                  <a:pt x="0" y="881"/>
                </a:cubicBezTo>
                <a:lnTo>
                  <a:pt x="0" y="1643"/>
                </a:lnTo>
                <a:cubicBezTo>
                  <a:pt x="417" y="1393"/>
                  <a:pt x="631" y="1072"/>
                  <a:pt x="631" y="762"/>
                </a:cubicBezTo>
                <a:lnTo>
                  <a:pt x="631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8"/>
          <p:cNvSpPr/>
          <p:nvPr/>
        </p:nvSpPr>
        <p:spPr>
          <a:xfrm flipH="1">
            <a:off x="856450" y="1418171"/>
            <a:ext cx="579192" cy="366826"/>
          </a:xfrm>
          <a:custGeom>
            <a:avLst/>
            <a:gdLst/>
            <a:ahLst/>
            <a:cxnLst/>
            <a:rect l="l" t="t" r="r" b="b"/>
            <a:pathLst>
              <a:path w="13443" h="8514" extrusionOk="0">
                <a:moveTo>
                  <a:pt x="13442" y="0"/>
                </a:moveTo>
                <a:lnTo>
                  <a:pt x="0" y="7751"/>
                </a:lnTo>
                <a:lnTo>
                  <a:pt x="0" y="8513"/>
                </a:lnTo>
                <a:lnTo>
                  <a:pt x="13442" y="762"/>
                </a:lnTo>
                <a:lnTo>
                  <a:pt x="13442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8"/>
          <p:cNvSpPr/>
          <p:nvPr/>
        </p:nvSpPr>
        <p:spPr>
          <a:xfrm flipH="1">
            <a:off x="1435599" y="1714682"/>
            <a:ext cx="157045" cy="86084"/>
          </a:xfrm>
          <a:custGeom>
            <a:avLst/>
            <a:gdLst/>
            <a:ahLst/>
            <a:cxnLst/>
            <a:rect l="l" t="t" r="r" b="b"/>
            <a:pathLst>
              <a:path w="3645" h="1998" extrusionOk="0">
                <a:moveTo>
                  <a:pt x="1" y="0"/>
                </a:moveTo>
                <a:lnTo>
                  <a:pt x="1" y="762"/>
                </a:lnTo>
                <a:cubicBezTo>
                  <a:pt x="1" y="1072"/>
                  <a:pt x="215" y="1393"/>
                  <a:pt x="620" y="1631"/>
                </a:cubicBezTo>
                <a:cubicBezTo>
                  <a:pt x="1037" y="1875"/>
                  <a:pt x="1584" y="1997"/>
                  <a:pt x="2132" y="1997"/>
                </a:cubicBezTo>
                <a:cubicBezTo>
                  <a:pt x="2680" y="1997"/>
                  <a:pt x="3227" y="1875"/>
                  <a:pt x="3644" y="1631"/>
                </a:cubicBezTo>
                <a:lnTo>
                  <a:pt x="3644" y="869"/>
                </a:lnTo>
                <a:cubicBezTo>
                  <a:pt x="3227" y="1113"/>
                  <a:pt x="2680" y="1235"/>
                  <a:pt x="2132" y="1235"/>
                </a:cubicBezTo>
                <a:cubicBezTo>
                  <a:pt x="1584" y="1235"/>
                  <a:pt x="1037" y="1113"/>
                  <a:pt x="620" y="869"/>
                </a:cubicBezTo>
                <a:cubicBezTo>
                  <a:pt x="203" y="631"/>
                  <a:pt x="1" y="310"/>
                  <a:pt x="1" y="0"/>
                </a:cubicBez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48"/>
          <p:cNvSpPr/>
          <p:nvPr/>
        </p:nvSpPr>
        <p:spPr>
          <a:xfrm flipH="1">
            <a:off x="820560" y="1326874"/>
            <a:ext cx="781303" cy="441061"/>
          </a:xfrm>
          <a:custGeom>
            <a:avLst/>
            <a:gdLst/>
            <a:ahLst/>
            <a:cxnLst/>
            <a:rect l="l" t="t" r="r" b="b"/>
            <a:pathLst>
              <a:path w="18134" h="10237" extrusionOk="0">
                <a:moveTo>
                  <a:pt x="15799" y="0"/>
                </a:moveTo>
                <a:cubicBezTo>
                  <a:pt x="15252" y="0"/>
                  <a:pt x="14705" y="119"/>
                  <a:pt x="14288" y="357"/>
                </a:cubicBezTo>
                <a:lnTo>
                  <a:pt x="846" y="8120"/>
                </a:lnTo>
                <a:cubicBezTo>
                  <a:pt x="12" y="8608"/>
                  <a:pt x="0" y="9382"/>
                  <a:pt x="834" y="9870"/>
                </a:cubicBezTo>
                <a:cubicBezTo>
                  <a:pt x="1251" y="10114"/>
                  <a:pt x="1798" y="10236"/>
                  <a:pt x="2346" y="10236"/>
                </a:cubicBezTo>
                <a:cubicBezTo>
                  <a:pt x="2894" y="10236"/>
                  <a:pt x="3441" y="10114"/>
                  <a:pt x="3858" y="9870"/>
                </a:cubicBezTo>
                <a:lnTo>
                  <a:pt x="17300" y="2119"/>
                </a:lnTo>
                <a:cubicBezTo>
                  <a:pt x="18134" y="1631"/>
                  <a:pt x="18134" y="845"/>
                  <a:pt x="17300" y="357"/>
                </a:cubicBezTo>
                <a:cubicBezTo>
                  <a:pt x="16889" y="119"/>
                  <a:pt x="16345" y="0"/>
                  <a:pt x="157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48"/>
          <p:cNvSpPr/>
          <p:nvPr/>
        </p:nvSpPr>
        <p:spPr>
          <a:xfrm flipH="1">
            <a:off x="1431505" y="1703911"/>
            <a:ext cx="19044" cy="49289"/>
          </a:xfrm>
          <a:custGeom>
            <a:avLst/>
            <a:gdLst/>
            <a:ahLst/>
            <a:cxnLst/>
            <a:rect l="l" t="t" r="r" b="b"/>
            <a:pathLst>
              <a:path w="442" h="1144" extrusionOk="0">
                <a:moveTo>
                  <a:pt x="429" y="0"/>
                </a:moveTo>
                <a:cubicBezTo>
                  <a:pt x="429" y="226"/>
                  <a:pt x="287" y="441"/>
                  <a:pt x="1" y="607"/>
                </a:cubicBezTo>
                <a:lnTo>
                  <a:pt x="1" y="1143"/>
                </a:lnTo>
                <a:cubicBezTo>
                  <a:pt x="287" y="976"/>
                  <a:pt x="441" y="750"/>
                  <a:pt x="441" y="524"/>
                </a:cubicBezTo>
                <a:lnTo>
                  <a:pt x="429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8"/>
          <p:cNvSpPr/>
          <p:nvPr/>
        </p:nvSpPr>
        <p:spPr>
          <a:xfrm flipH="1">
            <a:off x="1450530" y="1730075"/>
            <a:ext cx="402645" cy="254511"/>
          </a:xfrm>
          <a:custGeom>
            <a:avLst/>
            <a:gdLst/>
            <a:ahLst/>
            <a:cxnLst/>
            <a:rect l="l" t="t" r="r" b="b"/>
            <a:pathLst>
              <a:path w="9323" h="5906" extrusionOk="0">
                <a:moveTo>
                  <a:pt x="9323" y="0"/>
                </a:moveTo>
                <a:lnTo>
                  <a:pt x="0" y="5382"/>
                </a:lnTo>
                <a:lnTo>
                  <a:pt x="0" y="5906"/>
                </a:lnTo>
                <a:lnTo>
                  <a:pt x="9323" y="536"/>
                </a:lnTo>
                <a:lnTo>
                  <a:pt x="9323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8"/>
          <p:cNvSpPr/>
          <p:nvPr/>
        </p:nvSpPr>
        <p:spPr>
          <a:xfrm flipH="1">
            <a:off x="1852144" y="1935751"/>
            <a:ext cx="108790" cy="59543"/>
          </a:xfrm>
          <a:custGeom>
            <a:avLst/>
            <a:gdLst/>
            <a:ahLst/>
            <a:cxnLst/>
            <a:rect l="l" t="t" r="r" b="b"/>
            <a:pathLst>
              <a:path w="2525" h="1382" extrusionOk="0">
                <a:moveTo>
                  <a:pt x="0" y="1"/>
                </a:moveTo>
                <a:lnTo>
                  <a:pt x="0" y="537"/>
                </a:lnTo>
                <a:cubicBezTo>
                  <a:pt x="0" y="751"/>
                  <a:pt x="143" y="965"/>
                  <a:pt x="429" y="1132"/>
                </a:cubicBezTo>
                <a:cubicBezTo>
                  <a:pt x="720" y="1299"/>
                  <a:pt x="1101" y="1382"/>
                  <a:pt x="1481" y="1382"/>
                </a:cubicBezTo>
                <a:cubicBezTo>
                  <a:pt x="1860" y="1382"/>
                  <a:pt x="2238" y="1299"/>
                  <a:pt x="2524" y="1132"/>
                </a:cubicBezTo>
                <a:lnTo>
                  <a:pt x="2524" y="608"/>
                </a:lnTo>
                <a:cubicBezTo>
                  <a:pt x="2232" y="775"/>
                  <a:pt x="1851" y="858"/>
                  <a:pt x="1472" y="858"/>
                </a:cubicBezTo>
                <a:cubicBezTo>
                  <a:pt x="1092" y="858"/>
                  <a:pt x="714" y="775"/>
                  <a:pt x="429" y="608"/>
                </a:cubicBezTo>
                <a:cubicBezTo>
                  <a:pt x="143" y="441"/>
                  <a:pt x="0" y="227"/>
                  <a:pt x="0" y="1"/>
                </a:cubicBez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8"/>
          <p:cNvSpPr/>
          <p:nvPr/>
        </p:nvSpPr>
        <p:spPr>
          <a:xfrm flipH="1">
            <a:off x="1425344" y="1666944"/>
            <a:ext cx="541751" cy="305817"/>
          </a:xfrm>
          <a:custGeom>
            <a:avLst/>
            <a:gdLst/>
            <a:ahLst/>
            <a:cxnLst/>
            <a:rect l="l" t="t" r="r" b="b"/>
            <a:pathLst>
              <a:path w="12574" h="7098" extrusionOk="0">
                <a:moveTo>
                  <a:pt x="10947" y="1"/>
                </a:moveTo>
                <a:cubicBezTo>
                  <a:pt x="10567" y="1"/>
                  <a:pt x="10186" y="84"/>
                  <a:pt x="9894" y="251"/>
                </a:cubicBezTo>
                <a:lnTo>
                  <a:pt x="584" y="5633"/>
                </a:lnTo>
                <a:cubicBezTo>
                  <a:pt x="0" y="5966"/>
                  <a:pt x="0" y="6514"/>
                  <a:pt x="572" y="6847"/>
                </a:cubicBezTo>
                <a:cubicBezTo>
                  <a:pt x="863" y="7014"/>
                  <a:pt x="1241" y="7097"/>
                  <a:pt x="1619" y="7097"/>
                </a:cubicBezTo>
                <a:cubicBezTo>
                  <a:pt x="1997" y="7097"/>
                  <a:pt x="2375" y="7014"/>
                  <a:pt x="2667" y="6847"/>
                </a:cubicBezTo>
                <a:lnTo>
                  <a:pt x="11990" y="1465"/>
                </a:lnTo>
                <a:cubicBezTo>
                  <a:pt x="12561" y="1132"/>
                  <a:pt x="12573" y="596"/>
                  <a:pt x="11990" y="251"/>
                </a:cubicBezTo>
                <a:cubicBezTo>
                  <a:pt x="11704" y="84"/>
                  <a:pt x="11326" y="1"/>
                  <a:pt x="109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48"/>
          <p:cNvSpPr/>
          <p:nvPr/>
        </p:nvSpPr>
        <p:spPr>
          <a:xfrm flipH="1">
            <a:off x="1437667" y="1551045"/>
            <a:ext cx="114951" cy="179320"/>
          </a:xfrm>
          <a:custGeom>
            <a:avLst/>
            <a:gdLst/>
            <a:ahLst/>
            <a:cxnLst/>
            <a:rect l="l" t="t" r="r" b="b"/>
            <a:pathLst>
              <a:path w="2668" h="4162" extrusionOk="0">
                <a:moveTo>
                  <a:pt x="2667" y="12"/>
                </a:moveTo>
                <a:lnTo>
                  <a:pt x="2667" y="15"/>
                </a:lnTo>
                <a:lnTo>
                  <a:pt x="2667" y="15"/>
                </a:lnTo>
                <a:cubicBezTo>
                  <a:pt x="2667" y="14"/>
                  <a:pt x="2667" y="13"/>
                  <a:pt x="2667" y="12"/>
                </a:cubicBezTo>
                <a:close/>
                <a:moveTo>
                  <a:pt x="12" y="0"/>
                </a:moveTo>
                <a:lnTo>
                  <a:pt x="0" y="3381"/>
                </a:lnTo>
                <a:cubicBezTo>
                  <a:pt x="0" y="3584"/>
                  <a:pt x="131" y="3786"/>
                  <a:pt x="393" y="3929"/>
                </a:cubicBezTo>
                <a:cubicBezTo>
                  <a:pt x="655" y="4084"/>
                  <a:pt x="998" y="4161"/>
                  <a:pt x="1338" y="4161"/>
                </a:cubicBezTo>
                <a:cubicBezTo>
                  <a:pt x="1679" y="4161"/>
                  <a:pt x="2019" y="4084"/>
                  <a:pt x="2275" y="3929"/>
                </a:cubicBezTo>
                <a:cubicBezTo>
                  <a:pt x="2525" y="3786"/>
                  <a:pt x="2656" y="3584"/>
                  <a:pt x="2656" y="3393"/>
                </a:cubicBezTo>
                <a:lnTo>
                  <a:pt x="2667" y="15"/>
                </a:lnTo>
                <a:lnTo>
                  <a:pt x="2667" y="15"/>
                </a:lnTo>
                <a:cubicBezTo>
                  <a:pt x="2666" y="217"/>
                  <a:pt x="2535" y="406"/>
                  <a:pt x="2275" y="548"/>
                </a:cubicBezTo>
                <a:cubicBezTo>
                  <a:pt x="2019" y="703"/>
                  <a:pt x="1679" y="780"/>
                  <a:pt x="1340" y="780"/>
                </a:cubicBezTo>
                <a:cubicBezTo>
                  <a:pt x="1001" y="780"/>
                  <a:pt x="661" y="703"/>
                  <a:pt x="405" y="548"/>
                </a:cubicBezTo>
                <a:cubicBezTo>
                  <a:pt x="143" y="405"/>
                  <a:pt x="12" y="203"/>
                  <a:pt x="12" y="0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8"/>
          <p:cNvSpPr/>
          <p:nvPr/>
        </p:nvSpPr>
        <p:spPr>
          <a:xfrm flipH="1">
            <a:off x="1432023" y="1518344"/>
            <a:ext cx="125722" cy="66437"/>
          </a:xfrm>
          <a:custGeom>
            <a:avLst/>
            <a:gdLst/>
            <a:ahLst/>
            <a:cxnLst/>
            <a:rect l="l" t="t" r="r" b="b"/>
            <a:pathLst>
              <a:path w="2918" h="1542" extrusionOk="0">
                <a:moveTo>
                  <a:pt x="1453" y="0"/>
                </a:moveTo>
                <a:cubicBezTo>
                  <a:pt x="1114" y="0"/>
                  <a:pt x="774" y="75"/>
                  <a:pt x="512" y="223"/>
                </a:cubicBezTo>
                <a:cubicBezTo>
                  <a:pt x="0" y="521"/>
                  <a:pt x="0" y="1009"/>
                  <a:pt x="524" y="1319"/>
                </a:cubicBezTo>
                <a:cubicBezTo>
                  <a:pt x="780" y="1468"/>
                  <a:pt x="1120" y="1542"/>
                  <a:pt x="1459" y="1542"/>
                </a:cubicBezTo>
                <a:cubicBezTo>
                  <a:pt x="1798" y="1542"/>
                  <a:pt x="2138" y="1468"/>
                  <a:pt x="2394" y="1319"/>
                </a:cubicBezTo>
                <a:cubicBezTo>
                  <a:pt x="2917" y="1009"/>
                  <a:pt x="2906" y="521"/>
                  <a:pt x="2394" y="223"/>
                </a:cubicBezTo>
                <a:cubicBezTo>
                  <a:pt x="2132" y="75"/>
                  <a:pt x="1792" y="0"/>
                  <a:pt x="1453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8"/>
          <p:cNvSpPr/>
          <p:nvPr/>
        </p:nvSpPr>
        <p:spPr>
          <a:xfrm flipH="1">
            <a:off x="1542320" y="1542816"/>
            <a:ext cx="15941" cy="41620"/>
          </a:xfrm>
          <a:custGeom>
            <a:avLst/>
            <a:gdLst/>
            <a:ahLst/>
            <a:cxnLst/>
            <a:rect l="l" t="t" r="r" b="b"/>
            <a:pathLst>
              <a:path w="370" h="966" extrusionOk="0">
                <a:moveTo>
                  <a:pt x="0" y="1"/>
                </a:moveTo>
                <a:lnTo>
                  <a:pt x="0" y="453"/>
                </a:lnTo>
                <a:cubicBezTo>
                  <a:pt x="0" y="632"/>
                  <a:pt x="120" y="822"/>
                  <a:pt x="370" y="965"/>
                </a:cubicBezTo>
                <a:lnTo>
                  <a:pt x="370" y="524"/>
                </a:lnTo>
                <a:cubicBezTo>
                  <a:pt x="120" y="382"/>
                  <a:pt x="0" y="191"/>
                  <a:pt x="0" y="1"/>
                </a:cubicBezTo>
                <a:close/>
              </a:path>
            </a:pathLst>
          </a:custGeom>
          <a:solidFill>
            <a:srgbClr val="7B7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8"/>
          <p:cNvSpPr/>
          <p:nvPr/>
        </p:nvSpPr>
        <p:spPr>
          <a:xfrm flipH="1">
            <a:off x="1200139" y="1565393"/>
            <a:ext cx="342224" cy="216502"/>
          </a:xfrm>
          <a:custGeom>
            <a:avLst/>
            <a:gdLst/>
            <a:ahLst/>
            <a:cxnLst/>
            <a:rect l="l" t="t" r="r" b="b"/>
            <a:pathLst>
              <a:path w="7943" h="5025" extrusionOk="0">
                <a:moveTo>
                  <a:pt x="1" y="0"/>
                </a:moveTo>
                <a:lnTo>
                  <a:pt x="1" y="441"/>
                </a:lnTo>
                <a:lnTo>
                  <a:pt x="7942" y="5025"/>
                </a:lnTo>
                <a:lnTo>
                  <a:pt x="7942" y="4584"/>
                </a:lnTo>
                <a:lnTo>
                  <a:pt x="1" y="0"/>
                </a:lnTo>
                <a:close/>
              </a:path>
            </a:pathLst>
          </a:custGeom>
          <a:solidFill>
            <a:srgbClr val="7B7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8"/>
          <p:cNvSpPr/>
          <p:nvPr/>
        </p:nvSpPr>
        <p:spPr>
          <a:xfrm flipH="1">
            <a:off x="1107291" y="1740318"/>
            <a:ext cx="92891" cy="50840"/>
          </a:xfrm>
          <a:custGeom>
            <a:avLst/>
            <a:gdLst/>
            <a:ahLst/>
            <a:cxnLst/>
            <a:rect l="l" t="t" r="r" b="b"/>
            <a:pathLst>
              <a:path w="2156" h="1180" extrusionOk="0">
                <a:moveTo>
                  <a:pt x="2155" y="1"/>
                </a:moveTo>
                <a:cubicBezTo>
                  <a:pt x="2155" y="191"/>
                  <a:pt x="2036" y="382"/>
                  <a:pt x="1786" y="512"/>
                </a:cubicBezTo>
                <a:cubicBezTo>
                  <a:pt x="1542" y="655"/>
                  <a:pt x="1220" y="727"/>
                  <a:pt x="897" y="727"/>
                </a:cubicBezTo>
                <a:cubicBezTo>
                  <a:pt x="575" y="727"/>
                  <a:pt x="250" y="655"/>
                  <a:pt x="0" y="512"/>
                </a:cubicBezTo>
                <a:lnTo>
                  <a:pt x="0" y="965"/>
                </a:lnTo>
                <a:cubicBezTo>
                  <a:pt x="250" y="1108"/>
                  <a:pt x="575" y="1179"/>
                  <a:pt x="897" y="1179"/>
                </a:cubicBezTo>
                <a:cubicBezTo>
                  <a:pt x="1220" y="1179"/>
                  <a:pt x="1542" y="1108"/>
                  <a:pt x="1786" y="965"/>
                </a:cubicBezTo>
                <a:cubicBezTo>
                  <a:pt x="2036" y="822"/>
                  <a:pt x="2155" y="643"/>
                  <a:pt x="2155" y="453"/>
                </a:cubicBezTo>
                <a:lnTo>
                  <a:pt x="2155" y="1"/>
                </a:lnTo>
                <a:close/>
              </a:path>
            </a:pathLst>
          </a:custGeom>
          <a:solidFill>
            <a:srgbClr val="7B7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8"/>
          <p:cNvSpPr/>
          <p:nvPr/>
        </p:nvSpPr>
        <p:spPr>
          <a:xfrm flipH="1">
            <a:off x="1102164" y="1511536"/>
            <a:ext cx="461742" cy="260104"/>
          </a:xfrm>
          <a:custGeom>
            <a:avLst/>
            <a:gdLst/>
            <a:ahLst/>
            <a:cxnLst/>
            <a:rect l="l" t="t" r="r" b="b"/>
            <a:pathLst>
              <a:path w="10717" h="6037" extrusionOk="0">
                <a:moveTo>
                  <a:pt x="1389" y="0"/>
                </a:moveTo>
                <a:cubicBezTo>
                  <a:pt x="1066" y="0"/>
                  <a:pt x="745" y="72"/>
                  <a:pt x="501" y="215"/>
                </a:cubicBezTo>
                <a:cubicBezTo>
                  <a:pt x="1" y="500"/>
                  <a:pt x="12" y="965"/>
                  <a:pt x="501" y="1250"/>
                </a:cubicBezTo>
                <a:lnTo>
                  <a:pt x="8442" y="5822"/>
                </a:lnTo>
                <a:cubicBezTo>
                  <a:pt x="8692" y="5965"/>
                  <a:pt x="9017" y="6037"/>
                  <a:pt x="9339" y="6037"/>
                </a:cubicBezTo>
                <a:cubicBezTo>
                  <a:pt x="9662" y="6037"/>
                  <a:pt x="9984" y="5965"/>
                  <a:pt x="10228" y="5822"/>
                </a:cubicBezTo>
                <a:cubicBezTo>
                  <a:pt x="10716" y="5537"/>
                  <a:pt x="10716" y="5084"/>
                  <a:pt x="10228" y="4799"/>
                </a:cubicBezTo>
                <a:lnTo>
                  <a:pt x="2287" y="215"/>
                </a:lnTo>
                <a:cubicBezTo>
                  <a:pt x="2036" y="72"/>
                  <a:pt x="1712" y="0"/>
                  <a:pt x="13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8"/>
          <p:cNvSpPr/>
          <p:nvPr/>
        </p:nvSpPr>
        <p:spPr>
          <a:xfrm flipH="1">
            <a:off x="1472565" y="1523471"/>
            <a:ext cx="66696" cy="35157"/>
          </a:xfrm>
          <a:custGeom>
            <a:avLst/>
            <a:gdLst/>
            <a:ahLst/>
            <a:cxnLst/>
            <a:rect l="l" t="t" r="r" b="b"/>
            <a:pathLst>
              <a:path w="1548" h="816" extrusionOk="0">
                <a:moveTo>
                  <a:pt x="774" y="0"/>
                </a:moveTo>
                <a:cubicBezTo>
                  <a:pt x="592" y="0"/>
                  <a:pt x="411" y="39"/>
                  <a:pt x="274" y="116"/>
                </a:cubicBezTo>
                <a:cubicBezTo>
                  <a:pt x="0" y="283"/>
                  <a:pt x="0" y="533"/>
                  <a:pt x="274" y="700"/>
                </a:cubicBezTo>
                <a:cubicBezTo>
                  <a:pt x="417" y="777"/>
                  <a:pt x="598" y="816"/>
                  <a:pt x="778" y="816"/>
                </a:cubicBezTo>
                <a:cubicBezTo>
                  <a:pt x="958" y="816"/>
                  <a:pt x="1137" y="777"/>
                  <a:pt x="1274" y="700"/>
                </a:cubicBezTo>
                <a:cubicBezTo>
                  <a:pt x="1548" y="533"/>
                  <a:pt x="1548" y="271"/>
                  <a:pt x="1274" y="116"/>
                </a:cubicBezTo>
                <a:cubicBezTo>
                  <a:pt x="1137" y="39"/>
                  <a:pt x="955" y="0"/>
                  <a:pt x="774" y="0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8"/>
          <p:cNvSpPr/>
          <p:nvPr/>
        </p:nvSpPr>
        <p:spPr>
          <a:xfrm flipH="1">
            <a:off x="1869594" y="1920628"/>
            <a:ext cx="66739" cy="35588"/>
          </a:xfrm>
          <a:custGeom>
            <a:avLst/>
            <a:gdLst/>
            <a:ahLst/>
            <a:cxnLst/>
            <a:rect l="l" t="t" r="r" b="b"/>
            <a:pathLst>
              <a:path w="1549" h="826" extrusionOk="0">
                <a:moveTo>
                  <a:pt x="774" y="1"/>
                </a:moveTo>
                <a:cubicBezTo>
                  <a:pt x="593" y="1"/>
                  <a:pt x="411" y="42"/>
                  <a:pt x="274" y="126"/>
                </a:cubicBezTo>
                <a:cubicBezTo>
                  <a:pt x="1" y="280"/>
                  <a:pt x="1" y="542"/>
                  <a:pt x="274" y="709"/>
                </a:cubicBezTo>
                <a:cubicBezTo>
                  <a:pt x="417" y="786"/>
                  <a:pt x="599" y="825"/>
                  <a:pt x="779" y="825"/>
                </a:cubicBezTo>
                <a:cubicBezTo>
                  <a:pt x="959" y="825"/>
                  <a:pt x="1138" y="786"/>
                  <a:pt x="1275" y="709"/>
                </a:cubicBezTo>
                <a:cubicBezTo>
                  <a:pt x="1548" y="542"/>
                  <a:pt x="1548" y="280"/>
                  <a:pt x="1275" y="126"/>
                </a:cubicBezTo>
                <a:cubicBezTo>
                  <a:pt x="1138" y="42"/>
                  <a:pt x="956" y="1"/>
                  <a:pt x="774" y="1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8"/>
          <p:cNvSpPr/>
          <p:nvPr/>
        </p:nvSpPr>
        <p:spPr>
          <a:xfrm flipH="1">
            <a:off x="1547447" y="2079009"/>
            <a:ext cx="66739" cy="35200"/>
          </a:xfrm>
          <a:custGeom>
            <a:avLst/>
            <a:gdLst/>
            <a:ahLst/>
            <a:cxnLst/>
            <a:rect l="l" t="t" r="r" b="b"/>
            <a:pathLst>
              <a:path w="1549" h="817" extrusionOk="0">
                <a:moveTo>
                  <a:pt x="775" y="1"/>
                </a:moveTo>
                <a:cubicBezTo>
                  <a:pt x="593" y="1"/>
                  <a:pt x="411" y="39"/>
                  <a:pt x="275" y="117"/>
                </a:cubicBezTo>
                <a:cubicBezTo>
                  <a:pt x="1" y="283"/>
                  <a:pt x="1" y="545"/>
                  <a:pt x="286" y="700"/>
                </a:cubicBezTo>
                <a:cubicBezTo>
                  <a:pt x="423" y="777"/>
                  <a:pt x="602" y="816"/>
                  <a:pt x="781" y="816"/>
                </a:cubicBezTo>
                <a:cubicBezTo>
                  <a:pt x="959" y="816"/>
                  <a:pt x="1138" y="777"/>
                  <a:pt x="1275" y="700"/>
                </a:cubicBezTo>
                <a:cubicBezTo>
                  <a:pt x="1549" y="533"/>
                  <a:pt x="1549" y="283"/>
                  <a:pt x="1275" y="117"/>
                </a:cubicBezTo>
                <a:cubicBezTo>
                  <a:pt x="1138" y="39"/>
                  <a:pt x="956" y="1"/>
                  <a:pt x="775" y="1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8"/>
          <p:cNvSpPr/>
          <p:nvPr/>
        </p:nvSpPr>
        <p:spPr>
          <a:xfrm flipH="1">
            <a:off x="1124223" y="1722997"/>
            <a:ext cx="66739" cy="35200"/>
          </a:xfrm>
          <a:custGeom>
            <a:avLst/>
            <a:gdLst/>
            <a:ahLst/>
            <a:cxnLst/>
            <a:rect l="l" t="t" r="r" b="b"/>
            <a:pathLst>
              <a:path w="1549" h="817" extrusionOk="0">
                <a:moveTo>
                  <a:pt x="770" y="1"/>
                </a:moveTo>
                <a:cubicBezTo>
                  <a:pt x="590" y="1"/>
                  <a:pt x="411" y="39"/>
                  <a:pt x="274" y="117"/>
                </a:cubicBezTo>
                <a:cubicBezTo>
                  <a:pt x="0" y="272"/>
                  <a:pt x="0" y="533"/>
                  <a:pt x="274" y="700"/>
                </a:cubicBezTo>
                <a:cubicBezTo>
                  <a:pt x="411" y="778"/>
                  <a:pt x="593" y="816"/>
                  <a:pt x="774" y="816"/>
                </a:cubicBezTo>
                <a:cubicBezTo>
                  <a:pt x="956" y="816"/>
                  <a:pt x="1137" y="778"/>
                  <a:pt x="1274" y="700"/>
                </a:cubicBezTo>
                <a:cubicBezTo>
                  <a:pt x="1548" y="533"/>
                  <a:pt x="1548" y="272"/>
                  <a:pt x="1274" y="117"/>
                </a:cubicBezTo>
                <a:cubicBezTo>
                  <a:pt x="1131" y="39"/>
                  <a:pt x="950" y="1"/>
                  <a:pt x="770" y="1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8"/>
          <p:cNvSpPr/>
          <p:nvPr/>
        </p:nvSpPr>
        <p:spPr>
          <a:xfrm flipH="1">
            <a:off x="867221" y="1347512"/>
            <a:ext cx="84705" cy="44421"/>
          </a:xfrm>
          <a:custGeom>
            <a:avLst/>
            <a:gdLst/>
            <a:ahLst/>
            <a:cxnLst/>
            <a:rect l="l" t="t" r="r" b="b"/>
            <a:pathLst>
              <a:path w="1966" h="1031" extrusionOk="0">
                <a:moveTo>
                  <a:pt x="981" y="0"/>
                </a:moveTo>
                <a:cubicBezTo>
                  <a:pt x="754" y="0"/>
                  <a:pt x="525" y="51"/>
                  <a:pt x="346" y="152"/>
                </a:cubicBezTo>
                <a:cubicBezTo>
                  <a:pt x="1" y="355"/>
                  <a:pt x="13" y="676"/>
                  <a:pt x="358" y="878"/>
                </a:cubicBezTo>
                <a:cubicBezTo>
                  <a:pt x="530" y="980"/>
                  <a:pt x="760" y="1030"/>
                  <a:pt x="989" y="1030"/>
                </a:cubicBezTo>
                <a:cubicBezTo>
                  <a:pt x="1218" y="1030"/>
                  <a:pt x="1447" y="980"/>
                  <a:pt x="1620" y="878"/>
                </a:cubicBezTo>
                <a:cubicBezTo>
                  <a:pt x="1965" y="676"/>
                  <a:pt x="1965" y="355"/>
                  <a:pt x="1608" y="152"/>
                </a:cubicBezTo>
                <a:cubicBezTo>
                  <a:pt x="1435" y="51"/>
                  <a:pt x="1209" y="0"/>
                  <a:pt x="981" y="0"/>
                </a:cubicBezTo>
                <a:close/>
              </a:path>
            </a:pathLst>
          </a:custGeom>
          <a:solidFill>
            <a:srgbClr val="4647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8"/>
          <p:cNvSpPr/>
          <p:nvPr/>
        </p:nvSpPr>
        <p:spPr>
          <a:xfrm flipH="1">
            <a:off x="2937107" y="2769875"/>
            <a:ext cx="331943" cy="569454"/>
          </a:xfrm>
          <a:custGeom>
            <a:avLst/>
            <a:gdLst/>
            <a:ahLst/>
            <a:cxnLst/>
            <a:rect l="l" t="t" r="r" b="b"/>
            <a:pathLst>
              <a:path w="7609" h="13217" extrusionOk="0">
                <a:moveTo>
                  <a:pt x="0" y="0"/>
                </a:moveTo>
                <a:lnTo>
                  <a:pt x="24" y="8811"/>
                </a:lnTo>
                <a:lnTo>
                  <a:pt x="7608" y="13216"/>
                </a:lnTo>
                <a:lnTo>
                  <a:pt x="7584" y="4418"/>
                </a:lnTo>
                <a:lnTo>
                  <a:pt x="0" y="0"/>
                </a:lnTo>
                <a:close/>
              </a:path>
            </a:pathLst>
          </a:cu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8"/>
          <p:cNvSpPr/>
          <p:nvPr/>
        </p:nvSpPr>
        <p:spPr>
          <a:xfrm flipH="1">
            <a:off x="2855034" y="2399992"/>
            <a:ext cx="414004" cy="560234"/>
          </a:xfrm>
          <a:custGeom>
            <a:avLst/>
            <a:gdLst/>
            <a:ahLst/>
            <a:cxnLst/>
            <a:rect l="l" t="t" r="r" b="b"/>
            <a:pathLst>
              <a:path w="9609" h="13003" extrusionOk="0">
                <a:moveTo>
                  <a:pt x="2024" y="1"/>
                </a:moveTo>
                <a:lnTo>
                  <a:pt x="0" y="8585"/>
                </a:lnTo>
                <a:lnTo>
                  <a:pt x="7584" y="13003"/>
                </a:lnTo>
                <a:lnTo>
                  <a:pt x="9608" y="4418"/>
                </a:lnTo>
                <a:lnTo>
                  <a:pt x="2024" y="1"/>
                </a:lnTo>
                <a:close/>
              </a:path>
            </a:pathLst>
          </a:custGeom>
          <a:solidFill>
            <a:srgbClr val="8E8E8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8"/>
          <p:cNvSpPr/>
          <p:nvPr/>
        </p:nvSpPr>
        <p:spPr>
          <a:xfrm flipH="1">
            <a:off x="2715008" y="2319466"/>
            <a:ext cx="466826" cy="270918"/>
          </a:xfrm>
          <a:custGeom>
            <a:avLst/>
            <a:gdLst/>
            <a:ahLst/>
            <a:cxnLst/>
            <a:rect l="l" t="t" r="r" b="b"/>
            <a:pathLst>
              <a:path w="10835" h="6288" extrusionOk="0">
                <a:moveTo>
                  <a:pt x="3239" y="1"/>
                </a:moveTo>
                <a:lnTo>
                  <a:pt x="0" y="1870"/>
                </a:lnTo>
                <a:lnTo>
                  <a:pt x="7584" y="6287"/>
                </a:lnTo>
                <a:lnTo>
                  <a:pt x="10835" y="4370"/>
                </a:lnTo>
                <a:lnTo>
                  <a:pt x="3239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8"/>
          <p:cNvSpPr/>
          <p:nvPr/>
        </p:nvSpPr>
        <p:spPr>
          <a:xfrm flipH="1">
            <a:off x="2712940" y="2507748"/>
            <a:ext cx="229341" cy="831584"/>
          </a:xfrm>
          <a:custGeom>
            <a:avLst/>
            <a:gdLst/>
            <a:ahLst/>
            <a:cxnLst/>
            <a:rect l="l" t="t" r="r" b="b"/>
            <a:pathLst>
              <a:path w="5323" h="19301" extrusionOk="0">
                <a:moveTo>
                  <a:pt x="5275" y="0"/>
                </a:moveTo>
                <a:lnTo>
                  <a:pt x="2024" y="1917"/>
                </a:lnTo>
                <a:lnTo>
                  <a:pt x="0" y="10502"/>
                </a:lnTo>
                <a:lnTo>
                  <a:pt x="24" y="19300"/>
                </a:lnTo>
                <a:lnTo>
                  <a:pt x="5323" y="16240"/>
                </a:lnTo>
                <a:lnTo>
                  <a:pt x="5299" y="7442"/>
                </a:lnTo>
                <a:lnTo>
                  <a:pt x="5275" y="0"/>
                </a:lnTo>
                <a:close/>
              </a:path>
            </a:pathLst>
          </a:custGeom>
          <a:solidFill>
            <a:srgbClr val="D4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8"/>
          <p:cNvSpPr/>
          <p:nvPr/>
        </p:nvSpPr>
        <p:spPr>
          <a:xfrm flipH="1">
            <a:off x="2875025" y="2427179"/>
            <a:ext cx="322190" cy="284232"/>
          </a:xfrm>
          <a:custGeom>
            <a:avLst/>
            <a:gdLst/>
            <a:ahLst/>
            <a:cxnLst/>
            <a:rect l="l" t="t" r="r" b="b"/>
            <a:pathLst>
              <a:path w="7478" h="6597" extrusionOk="0">
                <a:moveTo>
                  <a:pt x="619" y="1"/>
                </a:moveTo>
                <a:lnTo>
                  <a:pt x="0" y="2632"/>
                </a:lnTo>
                <a:lnTo>
                  <a:pt x="6858" y="6597"/>
                </a:lnTo>
                <a:lnTo>
                  <a:pt x="7477" y="3978"/>
                </a:lnTo>
                <a:lnTo>
                  <a:pt x="61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8"/>
          <p:cNvSpPr/>
          <p:nvPr/>
        </p:nvSpPr>
        <p:spPr>
          <a:xfrm flipH="1">
            <a:off x="2889933" y="2549282"/>
            <a:ext cx="379105" cy="410945"/>
          </a:xfrm>
          <a:custGeom>
            <a:avLst/>
            <a:gdLst/>
            <a:ahLst/>
            <a:cxnLst/>
            <a:rect l="l" t="t" r="r" b="b"/>
            <a:pathLst>
              <a:path w="8799" h="9538" extrusionOk="0">
                <a:moveTo>
                  <a:pt x="1203" y="1"/>
                </a:moveTo>
                <a:lnTo>
                  <a:pt x="0" y="5120"/>
                </a:lnTo>
                <a:lnTo>
                  <a:pt x="7584" y="9538"/>
                </a:lnTo>
                <a:lnTo>
                  <a:pt x="8799" y="4382"/>
                </a:lnTo>
                <a:lnTo>
                  <a:pt x="1203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8"/>
          <p:cNvSpPr/>
          <p:nvPr/>
        </p:nvSpPr>
        <p:spPr>
          <a:xfrm flipH="1">
            <a:off x="3010485" y="2662164"/>
            <a:ext cx="94916" cy="215468"/>
          </a:xfrm>
          <a:custGeom>
            <a:avLst/>
            <a:gdLst/>
            <a:ahLst/>
            <a:cxnLst/>
            <a:rect l="l" t="t" r="r" b="b"/>
            <a:pathLst>
              <a:path w="2203" h="5001" extrusionOk="0">
                <a:moveTo>
                  <a:pt x="1024" y="0"/>
                </a:moveTo>
                <a:lnTo>
                  <a:pt x="0" y="4310"/>
                </a:lnTo>
                <a:lnTo>
                  <a:pt x="1191" y="5001"/>
                </a:lnTo>
                <a:lnTo>
                  <a:pt x="2203" y="691"/>
                </a:lnTo>
                <a:lnTo>
                  <a:pt x="102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8"/>
          <p:cNvSpPr/>
          <p:nvPr/>
        </p:nvSpPr>
        <p:spPr>
          <a:xfrm flipH="1">
            <a:off x="3114104" y="2752427"/>
            <a:ext cx="73374" cy="76993"/>
          </a:xfrm>
          <a:custGeom>
            <a:avLst/>
            <a:gdLst/>
            <a:ahLst/>
            <a:cxnLst/>
            <a:rect l="l" t="t" r="r" b="b"/>
            <a:pathLst>
              <a:path w="1703" h="1787" extrusionOk="0">
                <a:moveTo>
                  <a:pt x="215" y="1"/>
                </a:moveTo>
                <a:lnTo>
                  <a:pt x="0" y="929"/>
                </a:lnTo>
                <a:lnTo>
                  <a:pt x="1477" y="1786"/>
                </a:lnTo>
                <a:lnTo>
                  <a:pt x="1703" y="858"/>
                </a:lnTo>
                <a:lnTo>
                  <a:pt x="2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8"/>
          <p:cNvSpPr/>
          <p:nvPr/>
        </p:nvSpPr>
        <p:spPr>
          <a:xfrm flipH="1">
            <a:off x="2958653" y="2853979"/>
            <a:ext cx="72900" cy="76993"/>
          </a:xfrm>
          <a:custGeom>
            <a:avLst/>
            <a:gdLst/>
            <a:ahLst/>
            <a:cxnLst/>
            <a:rect l="l" t="t" r="r" b="b"/>
            <a:pathLst>
              <a:path w="1692" h="1787" extrusionOk="0">
                <a:moveTo>
                  <a:pt x="215" y="1"/>
                </a:moveTo>
                <a:lnTo>
                  <a:pt x="1" y="930"/>
                </a:lnTo>
                <a:lnTo>
                  <a:pt x="1477" y="1787"/>
                </a:lnTo>
                <a:lnTo>
                  <a:pt x="1691" y="858"/>
                </a:lnTo>
                <a:lnTo>
                  <a:pt x="2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8"/>
          <p:cNvSpPr/>
          <p:nvPr/>
        </p:nvSpPr>
        <p:spPr>
          <a:xfrm flipH="1">
            <a:off x="3098206" y="2690342"/>
            <a:ext cx="73374" cy="76993"/>
          </a:xfrm>
          <a:custGeom>
            <a:avLst/>
            <a:gdLst/>
            <a:ahLst/>
            <a:cxnLst/>
            <a:rect l="l" t="t" r="r" b="b"/>
            <a:pathLst>
              <a:path w="1703" h="1787" extrusionOk="0">
                <a:moveTo>
                  <a:pt x="227" y="1"/>
                </a:moveTo>
                <a:lnTo>
                  <a:pt x="0" y="930"/>
                </a:lnTo>
                <a:lnTo>
                  <a:pt x="1477" y="1787"/>
                </a:lnTo>
                <a:lnTo>
                  <a:pt x="1703" y="858"/>
                </a:lnTo>
                <a:lnTo>
                  <a:pt x="22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8"/>
          <p:cNvSpPr/>
          <p:nvPr/>
        </p:nvSpPr>
        <p:spPr>
          <a:xfrm flipH="1">
            <a:off x="3083815" y="2626231"/>
            <a:ext cx="72900" cy="76993"/>
          </a:xfrm>
          <a:custGeom>
            <a:avLst/>
            <a:gdLst/>
            <a:ahLst/>
            <a:cxnLst/>
            <a:rect l="l" t="t" r="r" b="b"/>
            <a:pathLst>
              <a:path w="1692" h="1787" extrusionOk="0">
                <a:moveTo>
                  <a:pt x="215" y="1"/>
                </a:moveTo>
                <a:lnTo>
                  <a:pt x="1" y="929"/>
                </a:lnTo>
                <a:lnTo>
                  <a:pt x="1477" y="1787"/>
                </a:lnTo>
                <a:lnTo>
                  <a:pt x="1691" y="858"/>
                </a:lnTo>
                <a:lnTo>
                  <a:pt x="2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48"/>
          <p:cNvSpPr/>
          <p:nvPr/>
        </p:nvSpPr>
        <p:spPr>
          <a:xfrm flipH="1">
            <a:off x="2911475" y="2733728"/>
            <a:ext cx="62085" cy="57949"/>
          </a:xfrm>
          <a:custGeom>
            <a:avLst/>
            <a:gdLst/>
            <a:ahLst/>
            <a:cxnLst/>
            <a:rect l="l" t="t" r="r" b="b"/>
            <a:pathLst>
              <a:path w="1441" h="1345" extrusionOk="0">
                <a:moveTo>
                  <a:pt x="770" y="0"/>
                </a:moveTo>
                <a:cubicBezTo>
                  <a:pt x="525" y="0"/>
                  <a:pt x="283" y="152"/>
                  <a:pt x="167" y="411"/>
                </a:cubicBezTo>
                <a:cubicBezTo>
                  <a:pt x="0" y="744"/>
                  <a:pt x="131" y="1149"/>
                  <a:pt x="441" y="1292"/>
                </a:cubicBezTo>
                <a:cubicBezTo>
                  <a:pt x="518" y="1328"/>
                  <a:pt x="601" y="1345"/>
                  <a:pt x="683" y="1345"/>
                </a:cubicBezTo>
                <a:cubicBezTo>
                  <a:pt x="927" y="1345"/>
                  <a:pt x="1170" y="1193"/>
                  <a:pt x="1286" y="935"/>
                </a:cubicBezTo>
                <a:cubicBezTo>
                  <a:pt x="1441" y="589"/>
                  <a:pt x="1322" y="196"/>
                  <a:pt x="1012" y="54"/>
                </a:cubicBezTo>
                <a:cubicBezTo>
                  <a:pt x="934" y="18"/>
                  <a:pt x="852" y="0"/>
                  <a:pt x="7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8"/>
          <p:cNvSpPr/>
          <p:nvPr/>
        </p:nvSpPr>
        <p:spPr>
          <a:xfrm flipH="1">
            <a:off x="2938662" y="2803268"/>
            <a:ext cx="61568" cy="57906"/>
          </a:xfrm>
          <a:custGeom>
            <a:avLst/>
            <a:gdLst/>
            <a:ahLst/>
            <a:cxnLst/>
            <a:rect l="l" t="t" r="r" b="b"/>
            <a:pathLst>
              <a:path w="1429" h="1344" extrusionOk="0">
                <a:moveTo>
                  <a:pt x="753" y="0"/>
                </a:moveTo>
                <a:cubicBezTo>
                  <a:pt x="510" y="0"/>
                  <a:pt x="270" y="156"/>
                  <a:pt x="155" y="404"/>
                </a:cubicBezTo>
                <a:cubicBezTo>
                  <a:pt x="0" y="749"/>
                  <a:pt x="119" y="1142"/>
                  <a:pt x="429" y="1285"/>
                </a:cubicBezTo>
                <a:cubicBezTo>
                  <a:pt x="508" y="1325"/>
                  <a:pt x="591" y="1343"/>
                  <a:pt x="675" y="1343"/>
                </a:cubicBezTo>
                <a:cubicBezTo>
                  <a:pt x="918" y="1343"/>
                  <a:pt x="1159" y="1185"/>
                  <a:pt x="1274" y="928"/>
                </a:cubicBezTo>
                <a:cubicBezTo>
                  <a:pt x="1429" y="595"/>
                  <a:pt x="1310" y="202"/>
                  <a:pt x="1000" y="59"/>
                </a:cubicBezTo>
                <a:cubicBezTo>
                  <a:pt x="921" y="19"/>
                  <a:pt x="837" y="0"/>
                  <a:pt x="753" y="0"/>
                </a:cubicBezTo>
                <a:close/>
              </a:path>
            </a:pathLst>
          </a:custGeom>
          <a:solidFill>
            <a:srgbClr val="7EB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48"/>
          <p:cNvSpPr/>
          <p:nvPr/>
        </p:nvSpPr>
        <p:spPr>
          <a:xfrm flipH="1">
            <a:off x="3190020" y="2672031"/>
            <a:ext cx="47738" cy="44162"/>
          </a:xfrm>
          <a:custGeom>
            <a:avLst/>
            <a:gdLst/>
            <a:ahLst/>
            <a:cxnLst/>
            <a:rect l="l" t="t" r="r" b="b"/>
            <a:pathLst>
              <a:path w="1108" h="1025" extrusionOk="0">
                <a:moveTo>
                  <a:pt x="586" y="0"/>
                </a:moveTo>
                <a:cubicBezTo>
                  <a:pt x="401" y="0"/>
                  <a:pt x="220" y="121"/>
                  <a:pt x="131" y="307"/>
                </a:cubicBezTo>
                <a:cubicBezTo>
                  <a:pt x="0" y="569"/>
                  <a:pt x="96" y="866"/>
                  <a:pt x="334" y="985"/>
                </a:cubicBezTo>
                <a:cubicBezTo>
                  <a:pt x="393" y="1012"/>
                  <a:pt x="455" y="1025"/>
                  <a:pt x="517" y="1025"/>
                </a:cubicBezTo>
                <a:cubicBezTo>
                  <a:pt x="703" y="1025"/>
                  <a:pt x="887" y="909"/>
                  <a:pt x="977" y="712"/>
                </a:cubicBezTo>
                <a:cubicBezTo>
                  <a:pt x="1108" y="450"/>
                  <a:pt x="1012" y="152"/>
                  <a:pt x="774" y="45"/>
                </a:cubicBezTo>
                <a:cubicBezTo>
                  <a:pt x="714" y="14"/>
                  <a:pt x="650" y="0"/>
                  <a:pt x="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8"/>
          <p:cNvSpPr/>
          <p:nvPr/>
        </p:nvSpPr>
        <p:spPr>
          <a:xfrm flipH="1">
            <a:off x="3173087" y="2616623"/>
            <a:ext cx="47221" cy="44162"/>
          </a:xfrm>
          <a:custGeom>
            <a:avLst/>
            <a:gdLst/>
            <a:ahLst/>
            <a:cxnLst/>
            <a:rect l="l" t="t" r="r" b="b"/>
            <a:pathLst>
              <a:path w="1096" h="1025" extrusionOk="0">
                <a:moveTo>
                  <a:pt x="581" y="1"/>
                </a:moveTo>
                <a:cubicBezTo>
                  <a:pt x="397" y="1"/>
                  <a:pt x="208" y="123"/>
                  <a:pt x="119" y="319"/>
                </a:cubicBezTo>
                <a:cubicBezTo>
                  <a:pt x="0" y="569"/>
                  <a:pt x="95" y="878"/>
                  <a:pt x="322" y="986"/>
                </a:cubicBezTo>
                <a:cubicBezTo>
                  <a:pt x="381" y="1012"/>
                  <a:pt x="444" y="1025"/>
                  <a:pt x="506" y="1025"/>
                </a:cubicBezTo>
                <a:cubicBezTo>
                  <a:pt x="697" y="1025"/>
                  <a:pt x="887" y="909"/>
                  <a:pt x="977" y="712"/>
                </a:cubicBezTo>
                <a:cubicBezTo>
                  <a:pt x="1096" y="450"/>
                  <a:pt x="1000" y="152"/>
                  <a:pt x="762" y="45"/>
                </a:cubicBezTo>
                <a:cubicBezTo>
                  <a:pt x="705" y="15"/>
                  <a:pt x="643" y="1"/>
                  <a:pt x="58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48"/>
          <p:cNvSpPr/>
          <p:nvPr/>
        </p:nvSpPr>
        <p:spPr>
          <a:xfrm flipH="1">
            <a:off x="3206952" y="2725887"/>
            <a:ext cx="47221" cy="44162"/>
          </a:xfrm>
          <a:custGeom>
            <a:avLst/>
            <a:gdLst/>
            <a:ahLst/>
            <a:cxnLst/>
            <a:rect l="l" t="t" r="r" b="b"/>
            <a:pathLst>
              <a:path w="1096" h="1025" extrusionOk="0">
                <a:moveTo>
                  <a:pt x="576" y="1"/>
                </a:moveTo>
                <a:cubicBezTo>
                  <a:pt x="390" y="1"/>
                  <a:pt x="208" y="123"/>
                  <a:pt x="119" y="319"/>
                </a:cubicBezTo>
                <a:cubicBezTo>
                  <a:pt x="0" y="569"/>
                  <a:pt x="96" y="878"/>
                  <a:pt x="322" y="986"/>
                </a:cubicBezTo>
                <a:cubicBezTo>
                  <a:pt x="381" y="1012"/>
                  <a:pt x="443" y="1025"/>
                  <a:pt x="505" y="1025"/>
                </a:cubicBezTo>
                <a:cubicBezTo>
                  <a:pt x="692" y="1025"/>
                  <a:pt x="878" y="909"/>
                  <a:pt x="977" y="712"/>
                </a:cubicBezTo>
                <a:cubicBezTo>
                  <a:pt x="1096" y="450"/>
                  <a:pt x="1001" y="152"/>
                  <a:pt x="762" y="45"/>
                </a:cubicBezTo>
                <a:cubicBezTo>
                  <a:pt x="702" y="15"/>
                  <a:pt x="639" y="1"/>
                  <a:pt x="5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48"/>
          <p:cNvSpPr/>
          <p:nvPr/>
        </p:nvSpPr>
        <p:spPr>
          <a:xfrm flipH="1">
            <a:off x="2472937" y="2491850"/>
            <a:ext cx="84700" cy="87128"/>
          </a:xfrm>
          <a:custGeom>
            <a:avLst/>
            <a:gdLst/>
            <a:ahLst/>
            <a:cxnLst/>
            <a:rect l="l" t="t" r="r" b="b"/>
            <a:pathLst>
              <a:path w="1942" h="2022" extrusionOk="0">
                <a:moveTo>
                  <a:pt x="1" y="0"/>
                </a:moveTo>
                <a:lnTo>
                  <a:pt x="1" y="1798"/>
                </a:lnTo>
                <a:cubicBezTo>
                  <a:pt x="269" y="1947"/>
                  <a:pt x="620" y="2021"/>
                  <a:pt x="970" y="2021"/>
                </a:cubicBezTo>
                <a:cubicBezTo>
                  <a:pt x="1319" y="2021"/>
                  <a:pt x="1668" y="1947"/>
                  <a:pt x="1930" y="1798"/>
                </a:cubicBezTo>
                <a:lnTo>
                  <a:pt x="1942" y="0"/>
                </a:lnTo>
                <a:lnTo>
                  <a:pt x="1942" y="0"/>
                </a:lnTo>
                <a:cubicBezTo>
                  <a:pt x="1674" y="155"/>
                  <a:pt x="1322" y="232"/>
                  <a:pt x="971" y="232"/>
                </a:cubicBezTo>
                <a:cubicBezTo>
                  <a:pt x="620" y="232"/>
                  <a:pt x="269" y="155"/>
                  <a:pt x="1" y="0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8"/>
          <p:cNvSpPr/>
          <p:nvPr/>
        </p:nvSpPr>
        <p:spPr>
          <a:xfrm flipH="1">
            <a:off x="1626425" y="2979650"/>
            <a:ext cx="84700" cy="87526"/>
          </a:xfrm>
          <a:custGeom>
            <a:avLst/>
            <a:gdLst/>
            <a:ahLst/>
            <a:cxnLst/>
            <a:rect l="l" t="t" r="r" b="b"/>
            <a:pathLst>
              <a:path w="1942" h="2031" extrusionOk="0">
                <a:moveTo>
                  <a:pt x="0" y="1"/>
                </a:moveTo>
                <a:lnTo>
                  <a:pt x="0" y="1799"/>
                </a:lnTo>
                <a:cubicBezTo>
                  <a:pt x="268" y="1954"/>
                  <a:pt x="620" y="2031"/>
                  <a:pt x="971" y="2031"/>
                </a:cubicBezTo>
                <a:cubicBezTo>
                  <a:pt x="1322" y="2031"/>
                  <a:pt x="1673" y="1954"/>
                  <a:pt x="1941" y="1799"/>
                </a:cubicBezTo>
                <a:lnTo>
                  <a:pt x="1941" y="1"/>
                </a:lnTo>
                <a:cubicBezTo>
                  <a:pt x="1673" y="156"/>
                  <a:pt x="1322" y="233"/>
                  <a:pt x="971" y="233"/>
                </a:cubicBezTo>
                <a:cubicBezTo>
                  <a:pt x="620" y="233"/>
                  <a:pt x="268" y="156"/>
                  <a:pt x="0" y="1"/>
                </a:cubicBez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8"/>
          <p:cNvSpPr/>
          <p:nvPr/>
        </p:nvSpPr>
        <p:spPr>
          <a:xfrm flipH="1">
            <a:off x="1037551" y="3042938"/>
            <a:ext cx="564327" cy="402759"/>
          </a:xfrm>
          <a:custGeom>
            <a:avLst/>
            <a:gdLst/>
            <a:ahLst/>
            <a:cxnLst/>
            <a:rect l="l" t="t" r="r" b="b"/>
            <a:pathLst>
              <a:path w="13098" h="9348" extrusionOk="0">
                <a:moveTo>
                  <a:pt x="1" y="1"/>
                </a:moveTo>
                <a:lnTo>
                  <a:pt x="1" y="1787"/>
                </a:lnTo>
                <a:lnTo>
                  <a:pt x="5275" y="4835"/>
                </a:lnTo>
                <a:lnTo>
                  <a:pt x="13086" y="9347"/>
                </a:lnTo>
                <a:lnTo>
                  <a:pt x="13097" y="7561"/>
                </a:lnTo>
                <a:lnTo>
                  <a:pt x="5275" y="3037"/>
                </a:lnTo>
                <a:lnTo>
                  <a:pt x="1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8"/>
          <p:cNvSpPr/>
          <p:nvPr/>
        </p:nvSpPr>
        <p:spPr>
          <a:xfrm flipH="1">
            <a:off x="1031732" y="3045920"/>
            <a:ext cx="564327" cy="402759"/>
          </a:xfrm>
          <a:custGeom>
            <a:avLst/>
            <a:gdLst/>
            <a:ahLst/>
            <a:cxnLst/>
            <a:rect l="l" t="t" r="r" b="b"/>
            <a:pathLst>
              <a:path w="13098" h="9348" extrusionOk="0">
                <a:moveTo>
                  <a:pt x="1" y="1"/>
                </a:moveTo>
                <a:lnTo>
                  <a:pt x="1" y="1787"/>
                </a:lnTo>
                <a:lnTo>
                  <a:pt x="5275" y="4835"/>
                </a:lnTo>
                <a:lnTo>
                  <a:pt x="13086" y="9347"/>
                </a:lnTo>
                <a:lnTo>
                  <a:pt x="13097" y="7561"/>
                </a:lnTo>
                <a:lnTo>
                  <a:pt x="5275" y="3037"/>
                </a:lnTo>
                <a:lnTo>
                  <a:pt x="1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8"/>
          <p:cNvSpPr/>
          <p:nvPr/>
        </p:nvSpPr>
        <p:spPr>
          <a:xfrm flipH="1">
            <a:off x="346143" y="3020279"/>
            <a:ext cx="604310" cy="428394"/>
          </a:xfrm>
          <a:custGeom>
            <a:avLst/>
            <a:gdLst/>
            <a:ahLst/>
            <a:cxnLst/>
            <a:rect l="l" t="t" r="r" b="b"/>
            <a:pathLst>
              <a:path w="14026" h="9943" extrusionOk="0">
                <a:moveTo>
                  <a:pt x="14026" y="1"/>
                </a:moveTo>
                <a:lnTo>
                  <a:pt x="0" y="8156"/>
                </a:lnTo>
                <a:lnTo>
                  <a:pt x="0" y="9942"/>
                </a:lnTo>
                <a:lnTo>
                  <a:pt x="14026" y="1798"/>
                </a:lnTo>
                <a:lnTo>
                  <a:pt x="14026" y="1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48"/>
          <p:cNvSpPr/>
          <p:nvPr/>
        </p:nvSpPr>
        <p:spPr>
          <a:xfrm flipH="1">
            <a:off x="344957" y="3019684"/>
            <a:ext cx="604310" cy="428394"/>
          </a:xfrm>
          <a:custGeom>
            <a:avLst/>
            <a:gdLst/>
            <a:ahLst/>
            <a:cxnLst/>
            <a:rect l="l" t="t" r="r" b="b"/>
            <a:pathLst>
              <a:path w="14026" h="9943" extrusionOk="0">
                <a:moveTo>
                  <a:pt x="14026" y="1"/>
                </a:moveTo>
                <a:lnTo>
                  <a:pt x="0" y="8156"/>
                </a:lnTo>
                <a:lnTo>
                  <a:pt x="0" y="9942"/>
                </a:lnTo>
                <a:lnTo>
                  <a:pt x="14026" y="1798"/>
                </a:lnTo>
                <a:lnTo>
                  <a:pt x="14026" y="1"/>
                </a:lnTo>
                <a:close/>
              </a:path>
            </a:pathLst>
          </a:custGeom>
          <a:solidFill>
            <a:srgbClr val="3E4A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48"/>
          <p:cNvSpPr/>
          <p:nvPr/>
        </p:nvSpPr>
        <p:spPr>
          <a:xfrm flipH="1">
            <a:off x="938088" y="3482209"/>
            <a:ext cx="90349" cy="88755"/>
          </a:xfrm>
          <a:custGeom>
            <a:avLst/>
            <a:gdLst/>
            <a:ahLst/>
            <a:cxnLst/>
            <a:rect l="l" t="t" r="r" b="b"/>
            <a:pathLst>
              <a:path w="2097" h="2060" extrusionOk="0">
                <a:moveTo>
                  <a:pt x="1" y="0"/>
                </a:moveTo>
                <a:lnTo>
                  <a:pt x="1" y="1810"/>
                </a:lnTo>
                <a:cubicBezTo>
                  <a:pt x="286" y="1977"/>
                  <a:pt x="664" y="2060"/>
                  <a:pt x="1042" y="2060"/>
                </a:cubicBezTo>
                <a:cubicBezTo>
                  <a:pt x="1420" y="2060"/>
                  <a:pt x="1798" y="1977"/>
                  <a:pt x="2084" y="1810"/>
                </a:cubicBezTo>
                <a:lnTo>
                  <a:pt x="2096" y="0"/>
                </a:lnTo>
                <a:lnTo>
                  <a:pt x="2096" y="0"/>
                </a:lnTo>
                <a:cubicBezTo>
                  <a:pt x="1804" y="167"/>
                  <a:pt x="1423" y="250"/>
                  <a:pt x="1044" y="250"/>
                </a:cubicBezTo>
                <a:cubicBezTo>
                  <a:pt x="664" y="250"/>
                  <a:pt x="286" y="167"/>
                  <a:pt x="1" y="0"/>
                </a:cubicBez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48"/>
          <p:cNvSpPr/>
          <p:nvPr/>
        </p:nvSpPr>
        <p:spPr>
          <a:xfrm flipH="1">
            <a:off x="1712097" y="2559800"/>
            <a:ext cx="725939" cy="496598"/>
          </a:xfrm>
          <a:custGeom>
            <a:avLst/>
            <a:gdLst/>
            <a:ahLst/>
            <a:cxnLst/>
            <a:rect l="l" t="t" r="r" b="b"/>
            <a:pathLst>
              <a:path w="16849" h="11526" extrusionOk="0">
                <a:moveTo>
                  <a:pt x="1" y="1"/>
                </a:moveTo>
                <a:lnTo>
                  <a:pt x="1" y="1798"/>
                </a:lnTo>
                <a:lnTo>
                  <a:pt x="16836" y="11526"/>
                </a:lnTo>
                <a:lnTo>
                  <a:pt x="16848" y="9728"/>
                </a:lnTo>
                <a:lnTo>
                  <a:pt x="1" y="1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48"/>
          <p:cNvSpPr/>
          <p:nvPr/>
        </p:nvSpPr>
        <p:spPr>
          <a:xfrm flipH="1">
            <a:off x="2557137" y="2243480"/>
            <a:ext cx="428321" cy="325249"/>
          </a:xfrm>
          <a:custGeom>
            <a:avLst/>
            <a:gdLst/>
            <a:ahLst/>
            <a:cxnLst/>
            <a:rect l="l" t="t" r="r" b="b"/>
            <a:pathLst>
              <a:path w="9954" h="7549" extrusionOk="0">
                <a:moveTo>
                  <a:pt x="12" y="0"/>
                </a:moveTo>
                <a:lnTo>
                  <a:pt x="0" y="1798"/>
                </a:lnTo>
                <a:lnTo>
                  <a:pt x="9954" y="7549"/>
                </a:lnTo>
                <a:lnTo>
                  <a:pt x="9954" y="5751"/>
                </a:lnTo>
                <a:lnTo>
                  <a:pt x="12" y="0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48"/>
          <p:cNvSpPr/>
          <p:nvPr/>
        </p:nvSpPr>
        <p:spPr>
          <a:xfrm flipH="1">
            <a:off x="1645675" y="2116825"/>
            <a:ext cx="10300" cy="71750"/>
          </a:xfrm>
          <a:custGeom>
            <a:avLst/>
            <a:gdLst/>
            <a:ahLst/>
            <a:cxnLst/>
            <a:rect l="l" t="t" r="r" b="b"/>
            <a:pathLst>
              <a:path w="239" h="1775" extrusionOk="0">
                <a:moveTo>
                  <a:pt x="1" y="0"/>
                </a:moveTo>
                <a:lnTo>
                  <a:pt x="1" y="1453"/>
                </a:lnTo>
                <a:cubicBezTo>
                  <a:pt x="1" y="1572"/>
                  <a:pt x="84" y="1691"/>
                  <a:pt x="227" y="1774"/>
                </a:cubicBezTo>
                <a:lnTo>
                  <a:pt x="239" y="310"/>
                </a:lnTo>
                <a:cubicBezTo>
                  <a:pt x="84" y="227"/>
                  <a:pt x="1" y="108"/>
                  <a:pt x="1" y="0"/>
                </a:cubicBezTo>
                <a:close/>
              </a:path>
            </a:pathLst>
          </a:custGeom>
          <a:solidFill>
            <a:srgbClr val="A392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48"/>
          <p:cNvSpPr/>
          <p:nvPr/>
        </p:nvSpPr>
        <p:spPr>
          <a:xfrm flipH="1">
            <a:off x="855702" y="1417585"/>
            <a:ext cx="579192" cy="366826"/>
          </a:xfrm>
          <a:custGeom>
            <a:avLst/>
            <a:gdLst/>
            <a:ahLst/>
            <a:cxnLst/>
            <a:rect l="l" t="t" r="r" b="b"/>
            <a:pathLst>
              <a:path w="13443" h="8514" extrusionOk="0">
                <a:moveTo>
                  <a:pt x="13442" y="0"/>
                </a:moveTo>
                <a:lnTo>
                  <a:pt x="0" y="7751"/>
                </a:lnTo>
                <a:lnTo>
                  <a:pt x="0" y="8513"/>
                </a:lnTo>
                <a:lnTo>
                  <a:pt x="13442" y="762"/>
                </a:lnTo>
                <a:lnTo>
                  <a:pt x="13442" y="0"/>
                </a:lnTo>
                <a:close/>
              </a:path>
            </a:pathLst>
          </a:custGeom>
          <a:solidFill>
            <a:srgbClr val="B1A0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48"/>
          <p:cNvSpPr/>
          <p:nvPr/>
        </p:nvSpPr>
        <p:spPr>
          <a:xfrm flipH="1">
            <a:off x="1824126" y="1969988"/>
            <a:ext cx="52902" cy="93397"/>
          </a:xfrm>
          <a:custGeom>
            <a:avLst/>
            <a:gdLst/>
            <a:ahLst/>
            <a:cxnLst/>
            <a:rect l="l" t="t" r="r" b="b"/>
            <a:pathLst>
              <a:path w="1227" h="2168" extrusionOk="0">
                <a:moveTo>
                  <a:pt x="1227" y="1"/>
                </a:moveTo>
                <a:lnTo>
                  <a:pt x="13" y="703"/>
                </a:lnTo>
                <a:lnTo>
                  <a:pt x="1" y="2168"/>
                </a:lnTo>
                <a:lnTo>
                  <a:pt x="1227" y="1453"/>
                </a:lnTo>
                <a:lnTo>
                  <a:pt x="1227" y="1"/>
                </a:lnTo>
                <a:close/>
              </a:path>
            </a:pathLst>
          </a:custGeom>
          <a:solidFill>
            <a:srgbClr val="DAC1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</a:t>
            </a:r>
            <a:endParaRPr dirty="0"/>
          </a:p>
        </p:txBody>
      </p:sp>
      <p:sp>
        <p:nvSpPr>
          <p:cNvPr id="871" name="Google Shape;871;p49"/>
          <p:cNvSpPr txBox="1">
            <a:spLocks noGrp="1"/>
          </p:cNvSpPr>
          <p:nvPr>
            <p:ph type="subTitle" idx="1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fr-FR" dirty="0"/>
              <a:t>Notre objectif principal était de créer un système de verrouillage de porte intelligent, capable de détecter l'autorisation d'accès et de garantir une sécurité optimale.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exend"/>
              <a:buChar char="●"/>
            </a:pPr>
            <a:r>
              <a:rPr lang="en" dirty="0"/>
              <a:t>Simple 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exend"/>
              <a:buChar char="●"/>
            </a:pPr>
            <a:r>
              <a:rPr lang="fr-FR" dirty="0"/>
              <a:t>Intelligent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exend"/>
              <a:buChar char="●"/>
            </a:pPr>
            <a:r>
              <a:rPr lang="fr-FR" dirty="0"/>
              <a:t>Automatique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2" name="Google Shape;872;p49"/>
          <p:cNvSpPr/>
          <p:nvPr/>
        </p:nvSpPr>
        <p:spPr>
          <a:xfrm>
            <a:off x="6011974" y="938488"/>
            <a:ext cx="2188743" cy="3080389"/>
          </a:xfrm>
          <a:custGeom>
            <a:avLst/>
            <a:gdLst/>
            <a:ahLst/>
            <a:cxnLst/>
            <a:rect l="l" t="t" r="r" b="b"/>
            <a:pathLst>
              <a:path w="8864" h="12475" extrusionOk="0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9"/>
          <p:cNvSpPr/>
          <p:nvPr/>
        </p:nvSpPr>
        <p:spPr>
          <a:xfrm rot="2080476">
            <a:off x="5395946" y="2957592"/>
            <a:ext cx="2016894" cy="1263405"/>
          </a:xfrm>
          <a:custGeom>
            <a:avLst/>
            <a:gdLst/>
            <a:ahLst/>
            <a:cxnLst/>
            <a:rect l="l" t="t" r="r" b="b"/>
            <a:pathLst>
              <a:path w="13108" h="8211" extrusionOk="0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599;p44"/>
          <p:cNvGrpSpPr/>
          <p:nvPr/>
        </p:nvGrpSpPr>
        <p:grpSpPr>
          <a:xfrm>
            <a:off x="5849370" y="613031"/>
            <a:ext cx="1850475" cy="3810540"/>
            <a:chOff x="2508875" y="-511500"/>
            <a:chExt cx="1850475" cy="3810540"/>
          </a:xfrm>
        </p:grpSpPr>
        <p:sp>
          <p:nvSpPr>
            <p:cNvPr id="49" name="Google Shape;600;p44"/>
            <p:cNvSpPr/>
            <p:nvPr/>
          </p:nvSpPr>
          <p:spPr>
            <a:xfrm>
              <a:off x="4014839" y="3033374"/>
              <a:ext cx="233400" cy="98700"/>
            </a:xfrm>
            <a:prstGeom prst="ellipse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01;p44"/>
            <p:cNvSpPr/>
            <p:nvPr/>
          </p:nvSpPr>
          <p:spPr>
            <a:xfrm>
              <a:off x="3572489" y="1426209"/>
              <a:ext cx="152400" cy="209400"/>
            </a:xfrm>
            <a:prstGeom prst="ellipse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2;p44"/>
            <p:cNvSpPr/>
            <p:nvPr/>
          </p:nvSpPr>
          <p:spPr>
            <a:xfrm>
              <a:off x="4096796" y="3124992"/>
              <a:ext cx="63300" cy="160500"/>
            </a:xfrm>
            <a:prstGeom prst="rect">
              <a:avLst/>
            </a:prstGeom>
            <a:solidFill>
              <a:srgbClr val="000B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3;p44"/>
            <p:cNvSpPr/>
            <p:nvPr/>
          </p:nvSpPr>
          <p:spPr>
            <a:xfrm>
              <a:off x="2509956" y="-269076"/>
              <a:ext cx="750900" cy="601500"/>
            </a:xfrm>
            <a:prstGeom prst="rect">
              <a:avLst/>
            </a:pr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04;p44"/>
            <p:cNvSpPr/>
            <p:nvPr/>
          </p:nvSpPr>
          <p:spPr>
            <a:xfrm>
              <a:off x="4018893" y="2603930"/>
              <a:ext cx="205800" cy="484800"/>
            </a:xfrm>
            <a:prstGeom prst="rect">
              <a:avLst/>
            </a:pr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05;p44"/>
            <p:cNvSpPr/>
            <p:nvPr/>
          </p:nvSpPr>
          <p:spPr>
            <a:xfrm rot="-2520296">
              <a:off x="3562757" y="1315548"/>
              <a:ext cx="288257" cy="1351309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06;p44"/>
            <p:cNvSpPr/>
            <p:nvPr/>
          </p:nvSpPr>
          <p:spPr>
            <a:xfrm rot="-1166682">
              <a:off x="3290025" y="242230"/>
              <a:ext cx="204568" cy="1420516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7;p44"/>
            <p:cNvSpPr/>
            <p:nvPr/>
          </p:nvSpPr>
          <p:spPr>
            <a:xfrm rot="-1194225">
              <a:off x="3014451" y="542780"/>
              <a:ext cx="148043" cy="1258618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08;p44"/>
            <p:cNvSpPr/>
            <p:nvPr/>
          </p:nvSpPr>
          <p:spPr>
            <a:xfrm>
              <a:off x="3641540" y="1613830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0"/>
                  </a:moveTo>
                  <a:lnTo>
                    <a:pt x="203" y="227"/>
                  </a:lnTo>
                  <a:cubicBezTo>
                    <a:pt x="159" y="316"/>
                    <a:pt x="93" y="385"/>
                    <a:pt x="16" y="432"/>
                  </a:cubicBezTo>
                  <a:lnTo>
                    <a:pt x="16" y="432"/>
                  </a:lnTo>
                  <a:lnTo>
                    <a:pt x="382" y="215"/>
                  </a:lnTo>
                  <a:cubicBezTo>
                    <a:pt x="465" y="167"/>
                    <a:pt x="537" y="96"/>
                    <a:pt x="584" y="0"/>
                  </a:cubicBezTo>
                  <a:close/>
                  <a:moveTo>
                    <a:pt x="16" y="432"/>
                  </a:moveTo>
                  <a:lnTo>
                    <a:pt x="1" y="441"/>
                  </a:lnTo>
                  <a:cubicBezTo>
                    <a:pt x="6" y="438"/>
                    <a:pt x="11" y="435"/>
                    <a:pt x="16" y="432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09;p44"/>
            <p:cNvSpPr/>
            <p:nvPr/>
          </p:nvSpPr>
          <p:spPr>
            <a:xfrm>
              <a:off x="3668972" y="1573561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5" y="1"/>
                  </a:moveTo>
                  <a:lnTo>
                    <a:pt x="84" y="227"/>
                  </a:lnTo>
                  <a:cubicBezTo>
                    <a:pt x="72" y="334"/>
                    <a:pt x="36" y="441"/>
                    <a:pt x="0" y="525"/>
                  </a:cubicBezTo>
                  <a:lnTo>
                    <a:pt x="381" y="298"/>
                  </a:lnTo>
                  <a:cubicBezTo>
                    <a:pt x="429" y="215"/>
                    <a:pt x="453" y="108"/>
                    <a:pt x="46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10;p44"/>
            <p:cNvSpPr/>
            <p:nvPr/>
          </p:nvSpPr>
          <p:spPr>
            <a:xfrm>
              <a:off x="3675458" y="1512482"/>
              <a:ext cx="57971" cy="91888"/>
            </a:xfrm>
            <a:custGeom>
              <a:avLst/>
              <a:gdLst/>
              <a:ahLst/>
              <a:cxnLst/>
              <a:rect l="l" t="t" r="r" b="b"/>
              <a:pathLst>
                <a:path w="429" h="680" extrusionOk="0">
                  <a:moveTo>
                    <a:pt x="381" y="0"/>
                  </a:moveTo>
                  <a:lnTo>
                    <a:pt x="0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10"/>
                    <a:pt x="417" y="155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11;p44"/>
            <p:cNvSpPr/>
            <p:nvPr/>
          </p:nvSpPr>
          <p:spPr>
            <a:xfrm>
              <a:off x="3667350" y="1483564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36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2;p44"/>
            <p:cNvSpPr/>
            <p:nvPr/>
          </p:nvSpPr>
          <p:spPr>
            <a:xfrm>
              <a:off x="2935347" y="-215835"/>
              <a:ext cx="148102" cy="48782"/>
            </a:xfrm>
            <a:custGeom>
              <a:avLst/>
              <a:gdLst/>
              <a:ahLst/>
              <a:cxnLst/>
              <a:rect l="l" t="t" r="r" b="b"/>
              <a:pathLst>
                <a:path w="1096" h="361" extrusionOk="0">
                  <a:moveTo>
                    <a:pt x="606" y="0"/>
                  </a:moveTo>
                  <a:cubicBezTo>
                    <a:pt x="528" y="0"/>
                    <a:pt x="452" y="23"/>
                    <a:pt x="393" y="63"/>
                  </a:cubicBezTo>
                  <a:lnTo>
                    <a:pt x="0" y="289"/>
                  </a:lnTo>
                  <a:cubicBezTo>
                    <a:pt x="83" y="241"/>
                    <a:pt x="167" y="217"/>
                    <a:pt x="274" y="217"/>
                  </a:cubicBezTo>
                  <a:cubicBezTo>
                    <a:pt x="417" y="217"/>
                    <a:pt x="560" y="265"/>
                    <a:pt x="703" y="360"/>
                  </a:cubicBezTo>
                  <a:lnTo>
                    <a:pt x="1096" y="134"/>
                  </a:lnTo>
                  <a:cubicBezTo>
                    <a:pt x="941" y="51"/>
                    <a:pt x="798" y="3"/>
                    <a:pt x="655" y="3"/>
                  </a:cubicBezTo>
                  <a:cubicBezTo>
                    <a:pt x="639" y="1"/>
                    <a:pt x="622" y="0"/>
                    <a:pt x="606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13;p44"/>
            <p:cNvSpPr/>
            <p:nvPr/>
          </p:nvSpPr>
          <p:spPr>
            <a:xfrm>
              <a:off x="3150881" y="-43274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2" y="0"/>
                  </a:moveTo>
                  <a:lnTo>
                    <a:pt x="1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14;p44"/>
            <p:cNvSpPr/>
            <p:nvPr/>
          </p:nvSpPr>
          <p:spPr>
            <a:xfrm>
              <a:off x="3120341" y="-106109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81" y="1"/>
                  </a:moveTo>
                  <a:lnTo>
                    <a:pt x="0" y="215"/>
                  </a:lnTo>
                  <a:cubicBezTo>
                    <a:pt x="96" y="370"/>
                    <a:pt x="167" y="525"/>
                    <a:pt x="227" y="691"/>
                  </a:cubicBezTo>
                  <a:lnTo>
                    <a:pt x="608" y="465"/>
                  </a:lnTo>
                  <a:cubicBezTo>
                    <a:pt x="548" y="298"/>
                    <a:pt x="477" y="144"/>
                    <a:pt x="381" y="1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15;p44"/>
            <p:cNvSpPr/>
            <p:nvPr/>
          </p:nvSpPr>
          <p:spPr>
            <a:xfrm>
              <a:off x="3075208" y="-163945"/>
              <a:ext cx="96753" cy="87024"/>
            </a:xfrm>
            <a:custGeom>
              <a:avLst/>
              <a:gdLst/>
              <a:ahLst/>
              <a:cxnLst/>
              <a:rect l="l" t="t" r="r" b="b"/>
              <a:pathLst>
                <a:path w="716" h="644" extrusionOk="0">
                  <a:moveTo>
                    <a:pt x="394" y="0"/>
                  </a:moveTo>
                  <a:lnTo>
                    <a:pt x="1" y="226"/>
                  </a:lnTo>
                  <a:cubicBezTo>
                    <a:pt x="120" y="345"/>
                    <a:pt x="239" y="488"/>
                    <a:pt x="334" y="643"/>
                  </a:cubicBezTo>
                  <a:lnTo>
                    <a:pt x="715" y="429"/>
                  </a:lnTo>
                  <a:cubicBezTo>
                    <a:pt x="620" y="262"/>
                    <a:pt x="513" y="119"/>
                    <a:pt x="394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16;p44"/>
            <p:cNvSpPr/>
            <p:nvPr/>
          </p:nvSpPr>
          <p:spPr>
            <a:xfrm>
              <a:off x="3035074" y="-196241"/>
              <a:ext cx="93375" cy="62971"/>
            </a:xfrm>
            <a:custGeom>
              <a:avLst/>
              <a:gdLst/>
              <a:ahLst/>
              <a:cxnLst/>
              <a:rect l="l" t="t" r="r" b="b"/>
              <a:pathLst>
                <a:path w="691" h="466" extrusionOk="0">
                  <a:moveTo>
                    <a:pt x="381" y="1"/>
                  </a:moveTo>
                  <a:lnTo>
                    <a:pt x="0" y="227"/>
                  </a:lnTo>
                  <a:cubicBezTo>
                    <a:pt x="96" y="287"/>
                    <a:pt x="203" y="370"/>
                    <a:pt x="298" y="465"/>
                  </a:cubicBezTo>
                  <a:lnTo>
                    <a:pt x="691" y="239"/>
                  </a:lnTo>
                  <a:cubicBezTo>
                    <a:pt x="584" y="144"/>
                    <a:pt x="488" y="61"/>
                    <a:pt x="381" y="1"/>
                  </a:cubicBezTo>
                  <a:close/>
                </a:path>
              </a:pathLst>
            </a:custGeom>
            <a:solidFill>
              <a:srgbClr val="3435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17;p44"/>
            <p:cNvSpPr/>
            <p:nvPr/>
          </p:nvSpPr>
          <p:spPr>
            <a:xfrm>
              <a:off x="3030209" y="-197728"/>
              <a:ext cx="56484" cy="32296"/>
            </a:xfrm>
            <a:custGeom>
              <a:avLst/>
              <a:gdLst/>
              <a:ahLst/>
              <a:cxnLst/>
              <a:rect l="l" t="t" r="r" b="b"/>
              <a:pathLst>
                <a:path w="418" h="239" extrusionOk="0">
                  <a:moveTo>
                    <a:pt x="394" y="0"/>
                  </a:moveTo>
                  <a:lnTo>
                    <a:pt x="1" y="214"/>
                  </a:lnTo>
                  <a:cubicBezTo>
                    <a:pt x="13" y="226"/>
                    <a:pt x="24" y="226"/>
                    <a:pt x="36" y="238"/>
                  </a:cubicBezTo>
                  <a:lnTo>
                    <a:pt x="417" y="12"/>
                  </a:lnTo>
                  <a:cubicBezTo>
                    <a:pt x="405" y="12"/>
                    <a:pt x="394" y="0"/>
                    <a:pt x="394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18;p44"/>
            <p:cNvSpPr/>
            <p:nvPr/>
          </p:nvSpPr>
          <p:spPr>
            <a:xfrm>
              <a:off x="2878998" y="-18651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9" y="1251"/>
                  </a:cubicBezTo>
                  <a:lnTo>
                    <a:pt x="4060" y="12550"/>
                  </a:lnTo>
                  <a:cubicBezTo>
                    <a:pt x="4227" y="13050"/>
                    <a:pt x="4572" y="13490"/>
                    <a:pt x="4942" y="13704"/>
                  </a:cubicBezTo>
                  <a:cubicBezTo>
                    <a:pt x="5084" y="13776"/>
                    <a:pt x="5227" y="13835"/>
                    <a:pt x="5370" y="13835"/>
                  </a:cubicBezTo>
                  <a:cubicBezTo>
                    <a:pt x="5858" y="13835"/>
                    <a:pt x="6073" y="13276"/>
                    <a:pt x="5834" y="12585"/>
                  </a:cubicBezTo>
                  <a:lnTo>
                    <a:pt x="2013" y="1286"/>
                  </a:lnTo>
                  <a:cubicBezTo>
                    <a:pt x="1834" y="786"/>
                    <a:pt x="1489" y="346"/>
                    <a:pt x="1120" y="143"/>
                  </a:cubicBezTo>
                  <a:cubicBezTo>
                    <a:pt x="977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19;p44"/>
            <p:cNvSpPr/>
            <p:nvPr/>
          </p:nvSpPr>
          <p:spPr>
            <a:xfrm>
              <a:off x="4150037" y="3073102"/>
              <a:ext cx="14594" cy="222154"/>
            </a:xfrm>
            <a:custGeom>
              <a:avLst/>
              <a:gdLst/>
              <a:ahLst/>
              <a:cxnLst/>
              <a:rect l="l" t="t" r="r" b="b"/>
              <a:pathLst>
                <a:path w="108" h="1644" extrusionOk="0">
                  <a:moveTo>
                    <a:pt x="108" y="0"/>
                  </a:moveTo>
                  <a:cubicBezTo>
                    <a:pt x="108" y="36"/>
                    <a:pt x="84" y="72"/>
                    <a:pt x="36" y="108"/>
                  </a:cubicBezTo>
                  <a:cubicBezTo>
                    <a:pt x="24" y="108"/>
                    <a:pt x="12" y="119"/>
                    <a:pt x="12" y="119"/>
                  </a:cubicBezTo>
                  <a:lnTo>
                    <a:pt x="0" y="1643"/>
                  </a:lnTo>
                  <a:cubicBezTo>
                    <a:pt x="12" y="1643"/>
                    <a:pt x="24" y="1643"/>
                    <a:pt x="36" y="1632"/>
                  </a:cubicBezTo>
                  <a:cubicBezTo>
                    <a:pt x="84" y="1608"/>
                    <a:pt x="108" y="1572"/>
                    <a:pt x="108" y="15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20;p44"/>
            <p:cNvSpPr/>
            <p:nvPr/>
          </p:nvSpPr>
          <p:spPr>
            <a:xfrm>
              <a:off x="4138821" y="3089183"/>
              <a:ext cx="12972" cy="209316"/>
            </a:xfrm>
            <a:custGeom>
              <a:avLst/>
              <a:gdLst/>
              <a:ahLst/>
              <a:cxnLst/>
              <a:rect l="l" t="t" r="r" b="b"/>
              <a:pathLst>
                <a:path w="96" h="1549" extrusionOk="0">
                  <a:moveTo>
                    <a:pt x="95" y="0"/>
                  </a:moveTo>
                  <a:lnTo>
                    <a:pt x="95" y="0"/>
                  </a:lnTo>
                  <a:cubicBezTo>
                    <a:pt x="60" y="12"/>
                    <a:pt x="36" y="24"/>
                    <a:pt x="0" y="24"/>
                  </a:cubicBezTo>
                  <a:lnTo>
                    <a:pt x="0" y="1548"/>
                  </a:lnTo>
                  <a:cubicBezTo>
                    <a:pt x="36" y="1548"/>
                    <a:pt x="60" y="1536"/>
                    <a:pt x="83" y="1524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21;p44"/>
            <p:cNvSpPr/>
            <p:nvPr/>
          </p:nvSpPr>
          <p:spPr>
            <a:xfrm>
              <a:off x="4104903" y="3085939"/>
              <a:ext cx="33918" cy="213100"/>
            </a:xfrm>
            <a:custGeom>
              <a:avLst/>
              <a:gdLst/>
              <a:ahLst/>
              <a:cxnLst/>
              <a:rect l="l" t="t" r="r" b="b"/>
              <a:pathLst>
                <a:path w="251" h="1577" extrusionOk="0">
                  <a:moveTo>
                    <a:pt x="1" y="1"/>
                  </a:moveTo>
                  <a:lnTo>
                    <a:pt x="1" y="1537"/>
                  </a:lnTo>
                  <a:lnTo>
                    <a:pt x="13" y="1537"/>
                  </a:lnTo>
                  <a:cubicBezTo>
                    <a:pt x="58" y="1563"/>
                    <a:pt x="122" y="1577"/>
                    <a:pt x="187" y="1577"/>
                  </a:cubicBezTo>
                  <a:cubicBezTo>
                    <a:pt x="209" y="1577"/>
                    <a:pt x="230" y="1575"/>
                    <a:pt x="251" y="1572"/>
                  </a:cubicBezTo>
                  <a:lnTo>
                    <a:pt x="251" y="48"/>
                  </a:lnTo>
                  <a:cubicBezTo>
                    <a:pt x="230" y="51"/>
                    <a:pt x="209" y="53"/>
                    <a:pt x="189" y="53"/>
                  </a:cubicBezTo>
                  <a:cubicBezTo>
                    <a:pt x="127" y="53"/>
                    <a:pt x="66" y="39"/>
                    <a:pt x="13" y="13"/>
                  </a:cubicBezTo>
                  <a:cubicBezTo>
                    <a:pt x="1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22;p44"/>
            <p:cNvSpPr/>
            <p:nvPr/>
          </p:nvSpPr>
          <p:spPr>
            <a:xfrm>
              <a:off x="4098552" y="3079588"/>
              <a:ext cx="6486" cy="214046"/>
            </a:xfrm>
            <a:custGeom>
              <a:avLst/>
              <a:gdLst/>
              <a:ahLst/>
              <a:cxnLst/>
              <a:rect l="l" t="t" r="r" b="b"/>
              <a:pathLst>
                <a:path w="48" h="1584" extrusionOk="0">
                  <a:moveTo>
                    <a:pt x="0" y="0"/>
                  </a:moveTo>
                  <a:lnTo>
                    <a:pt x="0" y="1536"/>
                  </a:lnTo>
                  <a:cubicBezTo>
                    <a:pt x="12" y="1548"/>
                    <a:pt x="24" y="1572"/>
                    <a:pt x="48" y="1584"/>
                  </a:cubicBezTo>
                  <a:lnTo>
                    <a:pt x="48" y="48"/>
                  </a:lnTo>
                  <a:cubicBezTo>
                    <a:pt x="36" y="36"/>
                    <a:pt x="12" y="24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23;p44"/>
            <p:cNvSpPr/>
            <p:nvPr/>
          </p:nvSpPr>
          <p:spPr>
            <a:xfrm>
              <a:off x="4096931" y="3073102"/>
              <a:ext cx="1757" cy="214046"/>
            </a:xfrm>
            <a:custGeom>
              <a:avLst/>
              <a:gdLst/>
              <a:ahLst/>
              <a:cxnLst/>
              <a:rect l="l" t="t" r="r" b="b"/>
              <a:pathLst>
                <a:path w="13" h="1584" extrusionOk="0">
                  <a:moveTo>
                    <a:pt x="0" y="0"/>
                  </a:moveTo>
                  <a:lnTo>
                    <a:pt x="0" y="1524"/>
                  </a:lnTo>
                  <a:cubicBezTo>
                    <a:pt x="0" y="1548"/>
                    <a:pt x="0" y="1560"/>
                    <a:pt x="12" y="1584"/>
                  </a:cubicBezTo>
                  <a:lnTo>
                    <a:pt x="12" y="48"/>
                  </a:ln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24;p44"/>
            <p:cNvSpPr/>
            <p:nvPr/>
          </p:nvSpPr>
          <p:spPr>
            <a:xfrm>
              <a:off x="4093688" y="3053778"/>
              <a:ext cx="74186" cy="38782"/>
            </a:xfrm>
            <a:custGeom>
              <a:avLst/>
              <a:gdLst/>
              <a:ahLst/>
              <a:cxnLst/>
              <a:rect l="l" t="t" r="r" b="b"/>
              <a:pathLst>
                <a:path w="549" h="287" extrusionOk="0">
                  <a:moveTo>
                    <a:pt x="274" y="1"/>
                  </a:moveTo>
                  <a:cubicBezTo>
                    <a:pt x="209" y="1"/>
                    <a:pt x="144" y="12"/>
                    <a:pt x="96" y="36"/>
                  </a:cubicBezTo>
                  <a:cubicBezTo>
                    <a:pt x="1" y="96"/>
                    <a:pt x="1" y="191"/>
                    <a:pt x="96" y="251"/>
                  </a:cubicBezTo>
                  <a:cubicBezTo>
                    <a:pt x="144" y="274"/>
                    <a:pt x="209" y="286"/>
                    <a:pt x="274" y="286"/>
                  </a:cubicBezTo>
                  <a:cubicBezTo>
                    <a:pt x="340" y="286"/>
                    <a:pt x="405" y="274"/>
                    <a:pt x="453" y="251"/>
                  </a:cubicBezTo>
                  <a:cubicBezTo>
                    <a:pt x="548" y="191"/>
                    <a:pt x="548" y="96"/>
                    <a:pt x="453" y="36"/>
                  </a:cubicBezTo>
                  <a:cubicBezTo>
                    <a:pt x="405" y="12"/>
                    <a:pt x="340" y="1"/>
                    <a:pt x="274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25;p44"/>
            <p:cNvSpPr/>
            <p:nvPr/>
          </p:nvSpPr>
          <p:spPr>
            <a:xfrm>
              <a:off x="4201522" y="2345831"/>
              <a:ext cx="49998" cy="783754"/>
            </a:xfrm>
            <a:custGeom>
              <a:avLst/>
              <a:gdLst/>
              <a:ahLst/>
              <a:cxnLst/>
              <a:rect l="l" t="t" r="r" b="b"/>
              <a:pathLst>
                <a:path w="370" h="5800" extrusionOk="0">
                  <a:moveTo>
                    <a:pt x="369" y="1"/>
                  </a:moveTo>
                  <a:lnTo>
                    <a:pt x="369" y="2"/>
                  </a:lnTo>
                  <a:lnTo>
                    <a:pt x="369" y="2"/>
                  </a:lnTo>
                  <a:cubicBezTo>
                    <a:pt x="369" y="2"/>
                    <a:pt x="369" y="1"/>
                    <a:pt x="369" y="1"/>
                  </a:cubicBez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9" y="133"/>
                    <a:pt x="285" y="263"/>
                    <a:pt x="108" y="358"/>
                  </a:cubicBezTo>
                  <a:cubicBezTo>
                    <a:pt x="72" y="382"/>
                    <a:pt x="48" y="394"/>
                    <a:pt x="0" y="418"/>
                  </a:cubicBezTo>
                  <a:lnTo>
                    <a:pt x="0" y="5799"/>
                  </a:lnTo>
                  <a:cubicBezTo>
                    <a:pt x="36" y="5787"/>
                    <a:pt x="72" y="5775"/>
                    <a:pt x="108" y="5752"/>
                  </a:cubicBezTo>
                  <a:cubicBezTo>
                    <a:pt x="274" y="5656"/>
                    <a:pt x="358" y="5525"/>
                    <a:pt x="358" y="5394"/>
                  </a:cubicBezTo>
                  <a:lnTo>
                    <a:pt x="369" y="2"/>
                  </a:lnTo>
                  <a:close/>
                </a:path>
              </a:pathLst>
            </a:custGeom>
            <a:solidFill>
              <a:srgbClr val="6C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26;p44"/>
            <p:cNvSpPr/>
            <p:nvPr/>
          </p:nvSpPr>
          <p:spPr>
            <a:xfrm>
              <a:off x="4161253" y="2402180"/>
              <a:ext cx="42025" cy="738621"/>
            </a:xfrm>
            <a:custGeom>
              <a:avLst/>
              <a:gdLst/>
              <a:ahLst/>
              <a:cxnLst/>
              <a:rect l="l" t="t" r="r" b="b"/>
              <a:pathLst>
                <a:path w="311" h="5466" extrusionOk="0">
                  <a:moveTo>
                    <a:pt x="310" y="1"/>
                  </a:moveTo>
                  <a:lnTo>
                    <a:pt x="310" y="1"/>
                  </a:lnTo>
                  <a:cubicBezTo>
                    <a:pt x="215" y="36"/>
                    <a:pt x="108" y="60"/>
                    <a:pt x="1" y="84"/>
                  </a:cubicBezTo>
                  <a:lnTo>
                    <a:pt x="1" y="5465"/>
                  </a:lnTo>
                  <a:cubicBezTo>
                    <a:pt x="108" y="5454"/>
                    <a:pt x="203" y="5430"/>
                    <a:pt x="298" y="5382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27;p44"/>
            <p:cNvSpPr/>
            <p:nvPr/>
          </p:nvSpPr>
          <p:spPr>
            <a:xfrm>
              <a:off x="4040581" y="2392586"/>
              <a:ext cx="120806" cy="750647"/>
            </a:xfrm>
            <a:custGeom>
              <a:avLst/>
              <a:gdLst/>
              <a:ahLst/>
              <a:cxnLst/>
              <a:rect l="l" t="t" r="r" b="b"/>
              <a:pathLst>
                <a:path w="894" h="5555" extrusionOk="0">
                  <a:moveTo>
                    <a:pt x="13" y="0"/>
                  </a:moveTo>
                  <a:lnTo>
                    <a:pt x="1" y="5382"/>
                  </a:lnTo>
                  <a:cubicBezTo>
                    <a:pt x="13" y="5394"/>
                    <a:pt x="25" y="5406"/>
                    <a:pt x="36" y="5406"/>
                  </a:cubicBezTo>
                  <a:cubicBezTo>
                    <a:pt x="205" y="5503"/>
                    <a:pt x="434" y="5555"/>
                    <a:pt x="662" y="5555"/>
                  </a:cubicBezTo>
                  <a:cubicBezTo>
                    <a:pt x="740" y="5555"/>
                    <a:pt x="818" y="5549"/>
                    <a:pt x="894" y="5536"/>
                  </a:cubicBezTo>
                  <a:lnTo>
                    <a:pt x="894" y="155"/>
                  </a:lnTo>
                  <a:cubicBezTo>
                    <a:pt x="826" y="163"/>
                    <a:pt x="756" y="168"/>
                    <a:pt x="685" y="168"/>
                  </a:cubicBezTo>
                  <a:cubicBezTo>
                    <a:pt x="457" y="168"/>
                    <a:pt x="221" y="121"/>
                    <a:pt x="48" y="12"/>
                  </a:cubicBezTo>
                  <a:cubicBezTo>
                    <a:pt x="36" y="12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28;p44"/>
            <p:cNvSpPr/>
            <p:nvPr/>
          </p:nvSpPr>
          <p:spPr>
            <a:xfrm>
              <a:off x="4018150" y="2370019"/>
              <a:ext cx="24188" cy="749836"/>
            </a:xfrm>
            <a:custGeom>
              <a:avLst/>
              <a:gdLst/>
              <a:ahLst/>
              <a:cxnLst/>
              <a:rect l="l" t="t" r="r" b="b"/>
              <a:pathLst>
                <a:path w="179" h="5549" extrusionOk="0">
                  <a:moveTo>
                    <a:pt x="0" y="0"/>
                  </a:moveTo>
                  <a:lnTo>
                    <a:pt x="0" y="5394"/>
                  </a:lnTo>
                  <a:cubicBezTo>
                    <a:pt x="36" y="5453"/>
                    <a:pt x="95" y="5501"/>
                    <a:pt x="167" y="5549"/>
                  </a:cubicBezTo>
                  <a:lnTo>
                    <a:pt x="179" y="167"/>
                  </a:lnTo>
                  <a:cubicBezTo>
                    <a:pt x="107" y="119"/>
                    <a:pt x="48" y="60"/>
                    <a:pt x="0" y="0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29;p44"/>
            <p:cNvSpPr/>
            <p:nvPr/>
          </p:nvSpPr>
          <p:spPr>
            <a:xfrm>
              <a:off x="4010042" y="2345831"/>
              <a:ext cx="8243" cy="753079"/>
            </a:xfrm>
            <a:custGeom>
              <a:avLst/>
              <a:gdLst/>
              <a:ahLst/>
              <a:cxnLst/>
              <a:rect l="l" t="t" r="r" b="b"/>
              <a:pathLst>
                <a:path w="61" h="5573" extrusionOk="0">
                  <a:moveTo>
                    <a:pt x="1" y="1"/>
                  </a:moveTo>
                  <a:lnTo>
                    <a:pt x="1" y="5382"/>
                  </a:lnTo>
                  <a:cubicBezTo>
                    <a:pt x="1" y="5442"/>
                    <a:pt x="12" y="5513"/>
                    <a:pt x="60" y="5573"/>
                  </a:cubicBezTo>
                  <a:lnTo>
                    <a:pt x="60" y="179"/>
                  </a:lnTo>
                  <a:cubicBezTo>
                    <a:pt x="24" y="120"/>
                    <a:pt x="12" y="60"/>
                    <a:pt x="1" y="1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30;p44"/>
            <p:cNvSpPr/>
            <p:nvPr/>
          </p:nvSpPr>
          <p:spPr>
            <a:xfrm>
              <a:off x="3998826" y="2275428"/>
              <a:ext cx="265530" cy="139319"/>
            </a:xfrm>
            <a:custGeom>
              <a:avLst/>
              <a:gdLst/>
              <a:ahLst/>
              <a:cxnLst/>
              <a:rect l="l" t="t" r="r" b="b"/>
              <a:pathLst>
                <a:path w="1965" h="1031" extrusionOk="0">
                  <a:moveTo>
                    <a:pt x="976" y="1"/>
                  </a:moveTo>
                  <a:cubicBezTo>
                    <a:pt x="747" y="1"/>
                    <a:pt x="518" y="52"/>
                    <a:pt x="345" y="153"/>
                  </a:cubicBezTo>
                  <a:cubicBezTo>
                    <a:pt x="0" y="355"/>
                    <a:pt x="12" y="689"/>
                    <a:pt x="357" y="879"/>
                  </a:cubicBezTo>
                  <a:cubicBezTo>
                    <a:pt x="530" y="980"/>
                    <a:pt x="756" y="1031"/>
                    <a:pt x="982" y="1031"/>
                  </a:cubicBezTo>
                  <a:cubicBezTo>
                    <a:pt x="1209" y="1031"/>
                    <a:pt x="1435" y="980"/>
                    <a:pt x="1608" y="879"/>
                  </a:cubicBezTo>
                  <a:cubicBezTo>
                    <a:pt x="1965" y="677"/>
                    <a:pt x="1953" y="355"/>
                    <a:pt x="1608" y="153"/>
                  </a:cubicBezTo>
                  <a:cubicBezTo>
                    <a:pt x="1435" y="52"/>
                    <a:pt x="1206" y="1"/>
                    <a:pt x="976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31;p44"/>
            <p:cNvSpPr/>
            <p:nvPr/>
          </p:nvSpPr>
          <p:spPr>
            <a:xfrm>
              <a:off x="3138043" y="1375054"/>
              <a:ext cx="334717" cy="126347"/>
            </a:xfrm>
            <a:custGeom>
              <a:avLst/>
              <a:gdLst/>
              <a:ahLst/>
              <a:cxnLst/>
              <a:rect l="l" t="t" r="r" b="b"/>
              <a:pathLst>
                <a:path w="2477" h="935" extrusionOk="0">
                  <a:moveTo>
                    <a:pt x="1656" y="1"/>
                  </a:moveTo>
                  <a:cubicBezTo>
                    <a:pt x="1481" y="1"/>
                    <a:pt x="1320" y="42"/>
                    <a:pt x="1179" y="124"/>
                  </a:cubicBezTo>
                  <a:lnTo>
                    <a:pt x="0" y="815"/>
                  </a:lnTo>
                  <a:cubicBezTo>
                    <a:pt x="143" y="731"/>
                    <a:pt x="308" y="690"/>
                    <a:pt x="487" y="690"/>
                  </a:cubicBezTo>
                  <a:cubicBezTo>
                    <a:pt x="741" y="690"/>
                    <a:pt x="1023" y="773"/>
                    <a:pt x="1310" y="934"/>
                  </a:cubicBezTo>
                  <a:lnTo>
                    <a:pt x="2477" y="255"/>
                  </a:lnTo>
                  <a:cubicBezTo>
                    <a:pt x="2188" y="86"/>
                    <a:pt x="1908" y="1"/>
                    <a:pt x="1656" y="1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32;p44"/>
            <p:cNvSpPr/>
            <p:nvPr/>
          </p:nvSpPr>
          <p:spPr>
            <a:xfrm>
              <a:off x="3315065" y="1409513"/>
              <a:ext cx="257423" cy="173912"/>
            </a:xfrm>
            <a:custGeom>
              <a:avLst/>
              <a:gdLst/>
              <a:ahLst/>
              <a:cxnLst/>
              <a:rect l="l" t="t" r="r" b="b"/>
              <a:pathLst>
                <a:path w="1905" h="1287" extrusionOk="0">
                  <a:moveTo>
                    <a:pt x="1167" y="0"/>
                  </a:moveTo>
                  <a:lnTo>
                    <a:pt x="0" y="679"/>
                  </a:lnTo>
                  <a:cubicBezTo>
                    <a:pt x="250" y="822"/>
                    <a:pt x="500" y="1024"/>
                    <a:pt x="738" y="1286"/>
                  </a:cubicBezTo>
                  <a:lnTo>
                    <a:pt x="1905" y="608"/>
                  </a:lnTo>
                  <a:cubicBezTo>
                    <a:pt x="1667" y="346"/>
                    <a:pt x="1417" y="143"/>
                    <a:pt x="1167" y="0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33;p44"/>
            <p:cNvSpPr/>
            <p:nvPr/>
          </p:nvSpPr>
          <p:spPr>
            <a:xfrm>
              <a:off x="3414791" y="1491537"/>
              <a:ext cx="944559" cy="1227791"/>
            </a:xfrm>
            <a:custGeom>
              <a:avLst/>
              <a:gdLst/>
              <a:ahLst/>
              <a:cxnLst/>
              <a:rect l="l" t="t" r="r" b="b"/>
              <a:pathLst>
                <a:path w="6990" h="9086" extrusionOk="0">
                  <a:moveTo>
                    <a:pt x="1167" y="1"/>
                  </a:moveTo>
                  <a:lnTo>
                    <a:pt x="0" y="679"/>
                  </a:lnTo>
                  <a:cubicBezTo>
                    <a:pt x="322" y="1060"/>
                    <a:pt x="3679" y="5025"/>
                    <a:pt x="4810" y="6299"/>
                  </a:cubicBezTo>
                  <a:cubicBezTo>
                    <a:pt x="5489" y="7061"/>
                    <a:pt x="5810" y="8156"/>
                    <a:pt x="5513" y="8776"/>
                  </a:cubicBezTo>
                  <a:cubicBezTo>
                    <a:pt x="5452" y="8897"/>
                    <a:pt x="5374" y="8993"/>
                    <a:pt x="5279" y="9055"/>
                  </a:cubicBezTo>
                  <a:lnTo>
                    <a:pt x="5279" y="9055"/>
                  </a:lnTo>
                  <a:lnTo>
                    <a:pt x="6406" y="8406"/>
                  </a:lnTo>
                  <a:cubicBezTo>
                    <a:pt x="6513" y="8347"/>
                    <a:pt x="6608" y="8240"/>
                    <a:pt x="6680" y="8097"/>
                  </a:cubicBezTo>
                  <a:cubicBezTo>
                    <a:pt x="6989" y="7478"/>
                    <a:pt x="6668" y="6382"/>
                    <a:pt x="5977" y="5608"/>
                  </a:cubicBezTo>
                  <a:cubicBezTo>
                    <a:pt x="4858" y="4346"/>
                    <a:pt x="1488" y="382"/>
                    <a:pt x="1167" y="1"/>
                  </a:cubicBezTo>
                  <a:close/>
                  <a:moveTo>
                    <a:pt x="5279" y="9055"/>
                  </a:moveTo>
                  <a:lnTo>
                    <a:pt x="5227" y="9085"/>
                  </a:lnTo>
                  <a:cubicBezTo>
                    <a:pt x="5245" y="9076"/>
                    <a:pt x="5262" y="9066"/>
                    <a:pt x="5279" y="9055"/>
                  </a:cubicBez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34;p44"/>
            <p:cNvSpPr/>
            <p:nvPr/>
          </p:nvSpPr>
          <p:spPr>
            <a:xfrm>
              <a:off x="3031831" y="1467483"/>
              <a:ext cx="1168199" cy="1264276"/>
            </a:xfrm>
            <a:custGeom>
              <a:avLst/>
              <a:gdLst/>
              <a:ahLst/>
              <a:cxnLst/>
              <a:rect l="l" t="t" r="r" b="b"/>
              <a:pathLst>
                <a:path w="8645" h="9356" extrusionOk="0">
                  <a:moveTo>
                    <a:pt x="1271" y="1"/>
                  </a:moveTo>
                  <a:cubicBezTo>
                    <a:pt x="903" y="1"/>
                    <a:pt x="593" y="177"/>
                    <a:pt x="417" y="536"/>
                  </a:cubicBezTo>
                  <a:cubicBezTo>
                    <a:pt x="1" y="1369"/>
                    <a:pt x="417" y="2846"/>
                    <a:pt x="1346" y="3858"/>
                  </a:cubicBezTo>
                  <a:cubicBezTo>
                    <a:pt x="1691" y="4203"/>
                    <a:pt x="5370" y="7513"/>
                    <a:pt x="6525" y="8715"/>
                  </a:cubicBezTo>
                  <a:cubicBezTo>
                    <a:pt x="6704" y="8906"/>
                    <a:pt x="6894" y="9061"/>
                    <a:pt x="7085" y="9168"/>
                  </a:cubicBezTo>
                  <a:cubicBezTo>
                    <a:pt x="7303" y="9292"/>
                    <a:pt x="7517" y="9356"/>
                    <a:pt x="7709" y="9356"/>
                  </a:cubicBezTo>
                  <a:cubicBezTo>
                    <a:pt x="7979" y="9356"/>
                    <a:pt x="8208" y="9230"/>
                    <a:pt x="8347" y="8965"/>
                  </a:cubicBezTo>
                  <a:cubicBezTo>
                    <a:pt x="8644" y="8346"/>
                    <a:pt x="8335" y="7251"/>
                    <a:pt x="7644" y="6477"/>
                  </a:cubicBezTo>
                  <a:cubicBezTo>
                    <a:pt x="6525" y="5215"/>
                    <a:pt x="3156" y="1238"/>
                    <a:pt x="2834" y="857"/>
                  </a:cubicBezTo>
                  <a:cubicBezTo>
                    <a:pt x="2596" y="595"/>
                    <a:pt x="2346" y="393"/>
                    <a:pt x="2096" y="250"/>
                  </a:cubicBezTo>
                  <a:cubicBezTo>
                    <a:pt x="1809" y="85"/>
                    <a:pt x="1526" y="1"/>
                    <a:pt x="1271" y="1"/>
                  </a:cubicBez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35;p44"/>
            <p:cNvSpPr/>
            <p:nvPr/>
          </p:nvSpPr>
          <p:spPr>
            <a:xfrm>
              <a:off x="3923153" y="2418531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75" y="1"/>
                  </a:moveTo>
                  <a:cubicBezTo>
                    <a:pt x="155" y="1"/>
                    <a:pt x="1" y="173"/>
                    <a:pt x="1" y="475"/>
                  </a:cubicBezTo>
                  <a:cubicBezTo>
                    <a:pt x="1" y="903"/>
                    <a:pt x="298" y="1427"/>
                    <a:pt x="667" y="1642"/>
                  </a:cubicBezTo>
                  <a:cubicBezTo>
                    <a:pt x="777" y="1703"/>
                    <a:pt x="880" y="1732"/>
                    <a:pt x="970" y="1732"/>
                  </a:cubicBezTo>
                  <a:cubicBezTo>
                    <a:pt x="1195" y="1732"/>
                    <a:pt x="1346" y="1554"/>
                    <a:pt x="1346" y="1249"/>
                  </a:cubicBezTo>
                  <a:cubicBezTo>
                    <a:pt x="1346" y="820"/>
                    <a:pt x="1048" y="308"/>
                    <a:pt x="679" y="94"/>
                  </a:cubicBezTo>
                  <a:cubicBezTo>
                    <a:pt x="570" y="31"/>
                    <a:pt x="46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36;p44"/>
            <p:cNvSpPr/>
            <p:nvPr/>
          </p:nvSpPr>
          <p:spPr>
            <a:xfrm>
              <a:off x="2890214" y="-289481"/>
              <a:ext cx="386337" cy="965504"/>
            </a:xfrm>
            <a:custGeom>
              <a:avLst/>
              <a:gdLst/>
              <a:ahLst/>
              <a:cxnLst/>
              <a:rect l="l" t="t" r="r" b="b"/>
              <a:pathLst>
                <a:path w="2859" h="7145" extrusionOk="0">
                  <a:moveTo>
                    <a:pt x="2858" y="0"/>
                  </a:moveTo>
                  <a:lnTo>
                    <a:pt x="13" y="1632"/>
                  </a:lnTo>
                  <a:lnTo>
                    <a:pt x="1" y="7144"/>
                  </a:lnTo>
                  <a:lnTo>
                    <a:pt x="2858" y="5513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37;p44"/>
            <p:cNvSpPr/>
            <p:nvPr/>
          </p:nvSpPr>
          <p:spPr>
            <a:xfrm>
              <a:off x="2510497" y="-511500"/>
              <a:ext cx="766052" cy="442551"/>
            </a:xfrm>
            <a:custGeom>
              <a:avLst/>
              <a:gdLst/>
              <a:ahLst/>
              <a:cxnLst/>
              <a:rect l="l" t="t" r="r" b="b"/>
              <a:pathLst>
                <a:path w="5669" h="3275" extrusionOk="0">
                  <a:moveTo>
                    <a:pt x="2846" y="0"/>
                  </a:moveTo>
                  <a:lnTo>
                    <a:pt x="1" y="1643"/>
                  </a:lnTo>
                  <a:lnTo>
                    <a:pt x="2823" y="3275"/>
                  </a:lnTo>
                  <a:lnTo>
                    <a:pt x="5668" y="1643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38;p44"/>
            <p:cNvSpPr/>
            <p:nvPr/>
          </p:nvSpPr>
          <p:spPr>
            <a:xfrm>
              <a:off x="2508875" y="-289481"/>
              <a:ext cx="383094" cy="965504"/>
            </a:xfrm>
            <a:custGeom>
              <a:avLst/>
              <a:gdLst/>
              <a:ahLst/>
              <a:cxnLst/>
              <a:rect l="l" t="t" r="r" b="b"/>
              <a:pathLst>
                <a:path w="2835" h="7145" extrusionOk="0">
                  <a:moveTo>
                    <a:pt x="13" y="0"/>
                  </a:moveTo>
                  <a:lnTo>
                    <a:pt x="1" y="5513"/>
                  </a:lnTo>
                  <a:lnTo>
                    <a:pt x="2823" y="7144"/>
                  </a:lnTo>
                  <a:lnTo>
                    <a:pt x="2835" y="163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39;p44"/>
            <p:cNvSpPr/>
            <p:nvPr/>
          </p:nvSpPr>
          <p:spPr>
            <a:xfrm>
              <a:off x="3319794" y="1887333"/>
              <a:ext cx="79051" cy="59727"/>
            </a:xfrm>
            <a:custGeom>
              <a:avLst/>
              <a:gdLst/>
              <a:ahLst/>
              <a:cxnLst/>
              <a:rect l="l" t="t" r="r" b="b"/>
              <a:pathLst>
                <a:path w="585" h="442" extrusionOk="0">
                  <a:moveTo>
                    <a:pt x="584" y="1"/>
                  </a:moveTo>
                  <a:lnTo>
                    <a:pt x="203" y="227"/>
                  </a:lnTo>
                  <a:cubicBezTo>
                    <a:pt x="156" y="322"/>
                    <a:pt x="84" y="393"/>
                    <a:pt x="1" y="441"/>
                  </a:cubicBezTo>
                  <a:lnTo>
                    <a:pt x="394" y="227"/>
                  </a:lnTo>
                  <a:cubicBezTo>
                    <a:pt x="477" y="167"/>
                    <a:pt x="537" y="96"/>
                    <a:pt x="58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40;p44"/>
            <p:cNvSpPr/>
            <p:nvPr/>
          </p:nvSpPr>
          <p:spPr>
            <a:xfrm>
              <a:off x="3347226" y="1847065"/>
              <a:ext cx="62835" cy="70943"/>
            </a:xfrm>
            <a:custGeom>
              <a:avLst/>
              <a:gdLst/>
              <a:ahLst/>
              <a:cxnLst/>
              <a:rect l="l" t="t" r="r" b="b"/>
              <a:pathLst>
                <a:path w="465" h="525" extrusionOk="0">
                  <a:moveTo>
                    <a:pt x="464" y="1"/>
                  </a:moveTo>
                  <a:lnTo>
                    <a:pt x="83" y="227"/>
                  </a:lnTo>
                  <a:cubicBezTo>
                    <a:pt x="72" y="334"/>
                    <a:pt x="48" y="441"/>
                    <a:pt x="0" y="525"/>
                  </a:cubicBezTo>
                  <a:lnTo>
                    <a:pt x="381" y="299"/>
                  </a:lnTo>
                  <a:cubicBezTo>
                    <a:pt x="429" y="215"/>
                    <a:pt x="453" y="120"/>
                    <a:pt x="46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41;p44"/>
            <p:cNvSpPr/>
            <p:nvPr/>
          </p:nvSpPr>
          <p:spPr>
            <a:xfrm>
              <a:off x="3353577" y="1785986"/>
              <a:ext cx="58106" cy="91888"/>
            </a:xfrm>
            <a:custGeom>
              <a:avLst/>
              <a:gdLst/>
              <a:ahLst/>
              <a:cxnLst/>
              <a:rect l="l" t="t" r="r" b="b"/>
              <a:pathLst>
                <a:path w="430" h="680" extrusionOk="0">
                  <a:moveTo>
                    <a:pt x="382" y="0"/>
                  </a:moveTo>
                  <a:lnTo>
                    <a:pt x="1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22"/>
                    <a:pt x="417" y="167"/>
                    <a:pt x="382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42;p44"/>
            <p:cNvSpPr/>
            <p:nvPr/>
          </p:nvSpPr>
          <p:spPr>
            <a:xfrm>
              <a:off x="3345604" y="1757068"/>
              <a:ext cx="59592" cy="57971"/>
            </a:xfrm>
            <a:custGeom>
              <a:avLst/>
              <a:gdLst/>
              <a:ahLst/>
              <a:cxnLst/>
              <a:rect l="l" t="t" r="r" b="b"/>
              <a:pathLst>
                <a:path w="441" h="429" extrusionOk="0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48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43;p44"/>
            <p:cNvSpPr/>
            <p:nvPr/>
          </p:nvSpPr>
          <p:spPr>
            <a:xfrm>
              <a:off x="2829135" y="230230"/>
              <a:ext cx="568087" cy="1557508"/>
            </a:xfrm>
            <a:custGeom>
              <a:avLst/>
              <a:gdLst/>
              <a:ahLst/>
              <a:cxnLst/>
              <a:rect l="l" t="t" r="r" b="b"/>
              <a:pathLst>
                <a:path w="4204" h="11526" extrusionOk="0">
                  <a:moveTo>
                    <a:pt x="381" y="0"/>
                  </a:moveTo>
                  <a:lnTo>
                    <a:pt x="0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44;p44"/>
            <p:cNvSpPr/>
            <p:nvPr/>
          </p:nvSpPr>
          <p:spPr>
            <a:xfrm>
              <a:off x="2798595" y="167395"/>
              <a:ext cx="82159" cy="93510"/>
            </a:xfrm>
            <a:custGeom>
              <a:avLst/>
              <a:gdLst/>
              <a:ahLst/>
              <a:cxnLst/>
              <a:rect l="l" t="t" r="r" b="b"/>
              <a:pathLst>
                <a:path w="608" h="692" extrusionOk="0">
                  <a:moveTo>
                    <a:pt x="393" y="1"/>
                  </a:moveTo>
                  <a:lnTo>
                    <a:pt x="0" y="215"/>
                  </a:lnTo>
                  <a:cubicBezTo>
                    <a:pt x="95" y="370"/>
                    <a:pt x="167" y="525"/>
                    <a:pt x="226" y="691"/>
                  </a:cubicBezTo>
                  <a:lnTo>
                    <a:pt x="607" y="465"/>
                  </a:lnTo>
                  <a:cubicBezTo>
                    <a:pt x="560" y="298"/>
                    <a:pt x="476" y="144"/>
                    <a:pt x="393" y="1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45;p44"/>
            <p:cNvSpPr/>
            <p:nvPr/>
          </p:nvSpPr>
          <p:spPr>
            <a:xfrm>
              <a:off x="2755083" y="111180"/>
              <a:ext cx="96618" cy="85402"/>
            </a:xfrm>
            <a:custGeom>
              <a:avLst/>
              <a:gdLst/>
              <a:ahLst/>
              <a:cxnLst/>
              <a:rect l="l" t="t" r="r" b="b"/>
              <a:pathLst>
                <a:path w="715" h="632" extrusionOk="0">
                  <a:moveTo>
                    <a:pt x="382" y="0"/>
                  </a:moveTo>
                  <a:lnTo>
                    <a:pt x="1" y="214"/>
                  </a:lnTo>
                  <a:cubicBezTo>
                    <a:pt x="120" y="333"/>
                    <a:pt x="227" y="476"/>
                    <a:pt x="322" y="631"/>
                  </a:cubicBezTo>
                  <a:lnTo>
                    <a:pt x="715" y="417"/>
                  </a:lnTo>
                  <a:cubicBezTo>
                    <a:pt x="608" y="262"/>
                    <a:pt x="501" y="119"/>
                    <a:pt x="382" y="0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46;p44"/>
            <p:cNvSpPr/>
            <p:nvPr/>
          </p:nvSpPr>
          <p:spPr>
            <a:xfrm>
              <a:off x="2615088" y="56453"/>
              <a:ext cx="191614" cy="83781"/>
            </a:xfrm>
            <a:custGeom>
              <a:avLst/>
              <a:gdLst/>
              <a:ahLst/>
              <a:cxnLst/>
              <a:rect l="l" t="t" r="r" b="b"/>
              <a:pathLst>
                <a:path w="1418" h="620" extrusionOk="0">
                  <a:moveTo>
                    <a:pt x="32" y="280"/>
                  </a:moveTo>
                  <a:cubicBezTo>
                    <a:pt x="21" y="285"/>
                    <a:pt x="11" y="291"/>
                    <a:pt x="1" y="298"/>
                  </a:cubicBezTo>
                  <a:lnTo>
                    <a:pt x="32" y="280"/>
                  </a:lnTo>
                  <a:close/>
                  <a:moveTo>
                    <a:pt x="656" y="0"/>
                  </a:moveTo>
                  <a:cubicBezTo>
                    <a:pt x="548" y="0"/>
                    <a:pt x="465" y="24"/>
                    <a:pt x="382" y="72"/>
                  </a:cubicBezTo>
                  <a:lnTo>
                    <a:pt x="32" y="280"/>
                  </a:lnTo>
                  <a:lnTo>
                    <a:pt x="32" y="280"/>
                  </a:lnTo>
                  <a:cubicBezTo>
                    <a:pt x="99" y="244"/>
                    <a:pt x="182" y="226"/>
                    <a:pt x="275" y="226"/>
                  </a:cubicBezTo>
                  <a:cubicBezTo>
                    <a:pt x="406" y="226"/>
                    <a:pt x="560" y="286"/>
                    <a:pt x="703" y="357"/>
                  </a:cubicBezTo>
                  <a:cubicBezTo>
                    <a:pt x="715" y="369"/>
                    <a:pt x="715" y="369"/>
                    <a:pt x="727" y="381"/>
                  </a:cubicBezTo>
                  <a:cubicBezTo>
                    <a:pt x="834" y="441"/>
                    <a:pt x="929" y="524"/>
                    <a:pt x="1037" y="619"/>
                  </a:cubicBezTo>
                  <a:lnTo>
                    <a:pt x="1418" y="393"/>
                  </a:lnTo>
                  <a:cubicBezTo>
                    <a:pt x="1322" y="298"/>
                    <a:pt x="1215" y="215"/>
                    <a:pt x="1108" y="155"/>
                  </a:cubicBezTo>
                  <a:cubicBezTo>
                    <a:pt x="1108" y="155"/>
                    <a:pt x="1096" y="143"/>
                    <a:pt x="1084" y="143"/>
                  </a:cubicBezTo>
                  <a:cubicBezTo>
                    <a:pt x="941" y="60"/>
                    <a:pt x="799" y="12"/>
                    <a:pt x="656" y="0"/>
                  </a:cubicBezTo>
                  <a:close/>
                </a:path>
              </a:pathLst>
            </a:custGeom>
            <a:solidFill>
              <a:srgbClr val="B8B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47;p44"/>
            <p:cNvSpPr/>
            <p:nvPr/>
          </p:nvSpPr>
          <p:spPr>
            <a:xfrm>
              <a:off x="2557252" y="86992"/>
              <a:ext cx="820644" cy="1869659"/>
            </a:xfrm>
            <a:custGeom>
              <a:avLst/>
              <a:gdLst/>
              <a:ahLst/>
              <a:cxnLst/>
              <a:rect l="l" t="t" r="r" b="b"/>
              <a:pathLst>
                <a:path w="6073" h="13836" extrusionOk="0">
                  <a:moveTo>
                    <a:pt x="691" y="0"/>
                  </a:moveTo>
                  <a:cubicBezTo>
                    <a:pt x="203" y="0"/>
                    <a:pt x="0" y="560"/>
                    <a:pt x="238" y="1251"/>
                  </a:cubicBezTo>
                  <a:lnTo>
                    <a:pt x="4060" y="12550"/>
                  </a:lnTo>
                  <a:cubicBezTo>
                    <a:pt x="4227" y="13050"/>
                    <a:pt x="4584" y="13490"/>
                    <a:pt x="4941" y="13705"/>
                  </a:cubicBezTo>
                  <a:cubicBezTo>
                    <a:pt x="5084" y="13788"/>
                    <a:pt x="5239" y="13836"/>
                    <a:pt x="5382" y="13836"/>
                  </a:cubicBezTo>
                  <a:cubicBezTo>
                    <a:pt x="5870" y="13836"/>
                    <a:pt x="6072" y="13276"/>
                    <a:pt x="5834" y="12585"/>
                  </a:cubicBezTo>
                  <a:lnTo>
                    <a:pt x="2012" y="1286"/>
                  </a:lnTo>
                  <a:cubicBezTo>
                    <a:pt x="1846" y="786"/>
                    <a:pt x="1488" y="346"/>
                    <a:pt x="1131" y="143"/>
                  </a:cubicBezTo>
                  <a:cubicBezTo>
                    <a:pt x="988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48;p44"/>
            <p:cNvSpPr/>
            <p:nvPr/>
          </p:nvSpPr>
          <p:spPr>
            <a:xfrm>
              <a:off x="2619952" y="161314"/>
              <a:ext cx="181885" cy="234180"/>
            </a:xfrm>
            <a:custGeom>
              <a:avLst/>
              <a:gdLst/>
              <a:ahLst/>
              <a:cxnLst/>
              <a:rect l="l" t="t" r="r" b="b"/>
              <a:pathLst>
                <a:path w="1346" h="1733" extrusionOk="0">
                  <a:moveTo>
                    <a:pt x="369" y="0"/>
                  </a:moveTo>
                  <a:cubicBezTo>
                    <a:pt x="149" y="0"/>
                    <a:pt x="1" y="172"/>
                    <a:pt x="1" y="474"/>
                  </a:cubicBezTo>
                  <a:cubicBezTo>
                    <a:pt x="1" y="903"/>
                    <a:pt x="298" y="1427"/>
                    <a:pt x="667" y="1641"/>
                  </a:cubicBezTo>
                  <a:cubicBezTo>
                    <a:pt x="773" y="1703"/>
                    <a:pt x="875" y="1732"/>
                    <a:pt x="965" y="1732"/>
                  </a:cubicBezTo>
                  <a:cubicBezTo>
                    <a:pt x="1189" y="1732"/>
                    <a:pt x="1346" y="1554"/>
                    <a:pt x="1346" y="1248"/>
                  </a:cubicBezTo>
                  <a:cubicBezTo>
                    <a:pt x="1346" y="832"/>
                    <a:pt x="1048" y="308"/>
                    <a:pt x="679" y="93"/>
                  </a:cubicBezTo>
                  <a:cubicBezTo>
                    <a:pt x="567" y="30"/>
                    <a:pt x="462" y="0"/>
                    <a:pt x="369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49;p44"/>
            <p:cNvSpPr/>
            <p:nvPr/>
          </p:nvSpPr>
          <p:spPr>
            <a:xfrm>
              <a:off x="3126692" y="1661125"/>
              <a:ext cx="182020" cy="234180"/>
            </a:xfrm>
            <a:custGeom>
              <a:avLst/>
              <a:gdLst/>
              <a:ahLst/>
              <a:cxnLst/>
              <a:rect l="l" t="t" r="r" b="b"/>
              <a:pathLst>
                <a:path w="1347" h="1733" extrusionOk="0">
                  <a:moveTo>
                    <a:pt x="377" y="0"/>
                  </a:moveTo>
                  <a:cubicBezTo>
                    <a:pt x="152" y="0"/>
                    <a:pt x="1" y="179"/>
                    <a:pt x="1" y="484"/>
                  </a:cubicBezTo>
                  <a:cubicBezTo>
                    <a:pt x="1" y="901"/>
                    <a:pt x="299" y="1425"/>
                    <a:pt x="668" y="1639"/>
                  </a:cubicBezTo>
                  <a:cubicBezTo>
                    <a:pt x="777" y="1702"/>
                    <a:pt x="880" y="1732"/>
                    <a:pt x="972" y="1732"/>
                  </a:cubicBezTo>
                  <a:cubicBezTo>
                    <a:pt x="1192" y="1732"/>
                    <a:pt x="1346" y="1560"/>
                    <a:pt x="1346" y="1258"/>
                  </a:cubicBezTo>
                  <a:cubicBezTo>
                    <a:pt x="1346" y="829"/>
                    <a:pt x="1049" y="305"/>
                    <a:pt x="680" y="91"/>
                  </a:cubicBezTo>
                  <a:cubicBezTo>
                    <a:pt x="570" y="29"/>
                    <a:pt x="467" y="0"/>
                    <a:pt x="377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" grpId="0"/>
      <p:bldP spid="87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</a:t>
            </a:r>
            <a:r>
              <a:rPr lang="en-US" dirty="0"/>
              <a:t>OMPOSANTS</a:t>
            </a:r>
            <a:endParaRPr dirty="0"/>
          </a:p>
        </p:txBody>
      </p:sp>
      <p:sp>
        <p:nvSpPr>
          <p:cNvPr id="921" name="Google Shape;921;p50"/>
          <p:cNvSpPr txBox="1">
            <a:spLocks noGrp="1"/>
          </p:cNvSpPr>
          <p:nvPr>
            <p:ph type="subTitle" idx="1"/>
          </p:nvPr>
        </p:nvSpPr>
        <p:spPr>
          <a:xfrm>
            <a:off x="2320618" y="1157200"/>
            <a:ext cx="55878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it-IT" b="1" dirty="0"/>
              <a:t>Carte Arduino UNO R3 SMD CH340</a:t>
            </a:r>
          </a:p>
        </p:txBody>
      </p:sp>
      <p:sp>
        <p:nvSpPr>
          <p:cNvPr id="924" name="Google Shape;924;p50"/>
          <p:cNvSpPr txBox="1">
            <a:spLocks noGrp="1"/>
          </p:cNvSpPr>
          <p:nvPr>
            <p:ph type="subTitle" idx="3"/>
          </p:nvPr>
        </p:nvSpPr>
        <p:spPr>
          <a:xfrm>
            <a:off x="2058857" y="1224708"/>
            <a:ext cx="55878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br>
              <a:rPr lang="fr-FR" dirty="0"/>
            </a:br>
            <a:r>
              <a:rPr lang="fr-FR" dirty="0"/>
              <a:t>L'Arduino Uno est une carte de développement open-source. Elle offre des entrées/sorties numériques et analogiques, simplifiant la création de prototypes électroniques pour les amateurs et les développeurs.</a:t>
            </a:r>
            <a:endParaRPr dirty="0"/>
          </a:p>
        </p:txBody>
      </p:sp>
      <p:grpSp>
        <p:nvGrpSpPr>
          <p:cNvPr id="100" name="Google Shape;14036;p65"/>
          <p:cNvGrpSpPr/>
          <p:nvPr/>
        </p:nvGrpSpPr>
        <p:grpSpPr>
          <a:xfrm>
            <a:off x="1125754" y="1492154"/>
            <a:ext cx="641009" cy="664598"/>
            <a:chOff x="-44528075" y="1982825"/>
            <a:chExt cx="300900" cy="301700"/>
          </a:xfrm>
        </p:grpSpPr>
        <p:sp>
          <p:nvSpPr>
            <p:cNvPr id="101" name="Google Shape;14037;p65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2" name="Google Shape;14038;p65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3" name="Google Shape;14039;p65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4" name="Google Shape;14040;p65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5" name="Google Shape;14041;p65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6" name="Google Shape;14042;p65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07" name="Google Shape;14043;p65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A559ABC7-892F-4AC1-87D9-50340F9A4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346" y="2349259"/>
            <a:ext cx="2785311" cy="219266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E43D6D2-E8A1-4F7A-9F37-B451C4C9C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6924" y="2443283"/>
            <a:ext cx="2985731" cy="209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0" grpId="0"/>
      <p:bldP spid="921" grpId="0" build="p"/>
      <p:bldP spid="92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922;p50">
            <a:extLst>
              <a:ext uri="{FF2B5EF4-FFF2-40B4-BE49-F238E27FC236}">
                <a16:creationId xmlns:a16="http://schemas.microsoft.com/office/drawing/2014/main" id="{D58AD288-DF85-4C67-987C-5609B2FC2CCF}"/>
              </a:ext>
            </a:extLst>
          </p:cNvPr>
          <p:cNvSpPr txBox="1">
            <a:spLocks/>
          </p:cNvSpPr>
          <p:nvPr/>
        </p:nvSpPr>
        <p:spPr>
          <a:xfrm>
            <a:off x="1604728" y="607735"/>
            <a:ext cx="5587800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400" b="0" i="0" u="none" strike="noStrike" cap="non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0" indent="0"/>
            <a:r>
              <a:rPr lang="en-US" dirty="0"/>
              <a:t>CAPTEUR RFID</a:t>
            </a:r>
          </a:p>
        </p:txBody>
      </p:sp>
      <p:sp>
        <p:nvSpPr>
          <p:cNvPr id="29" name="Google Shape;923;p50">
            <a:extLst>
              <a:ext uri="{FF2B5EF4-FFF2-40B4-BE49-F238E27FC236}">
                <a16:creationId xmlns:a16="http://schemas.microsoft.com/office/drawing/2014/main" id="{8C7975C2-4C07-41EA-A68E-514B5B80E901}"/>
              </a:ext>
            </a:extLst>
          </p:cNvPr>
          <p:cNvSpPr txBox="1">
            <a:spLocks/>
          </p:cNvSpPr>
          <p:nvPr/>
        </p:nvSpPr>
        <p:spPr>
          <a:xfrm>
            <a:off x="1604729" y="860985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r>
              <a:rPr lang="fr-FR" dirty="0"/>
              <a:t>Le capteur RFID est un dispositif utilisé pour l'identification sans contact dans divers domaines, tels que la sécurité et le contrôle d'accès.</a:t>
            </a:r>
          </a:p>
        </p:txBody>
      </p:sp>
      <p:grpSp>
        <p:nvGrpSpPr>
          <p:cNvPr id="30" name="Google Shape;13531;p64">
            <a:extLst>
              <a:ext uri="{FF2B5EF4-FFF2-40B4-BE49-F238E27FC236}">
                <a16:creationId xmlns:a16="http://schemas.microsoft.com/office/drawing/2014/main" id="{2BE094DE-0F2B-492F-84DF-50EB8ACA0C38}"/>
              </a:ext>
            </a:extLst>
          </p:cNvPr>
          <p:cNvGrpSpPr/>
          <p:nvPr/>
        </p:nvGrpSpPr>
        <p:grpSpPr>
          <a:xfrm>
            <a:off x="915202" y="933118"/>
            <a:ext cx="641009" cy="585767"/>
            <a:chOff x="-31889075" y="2658950"/>
            <a:chExt cx="302475" cy="290775"/>
          </a:xfrm>
        </p:grpSpPr>
        <p:sp>
          <p:nvSpPr>
            <p:cNvPr id="31" name="Google Shape;13532;p64">
              <a:extLst>
                <a:ext uri="{FF2B5EF4-FFF2-40B4-BE49-F238E27FC236}">
                  <a16:creationId xmlns:a16="http://schemas.microsoft.com/office/drawing/2014/main" id="{471AC398-7F33-481A-A6C0-A5A0FC18BC73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533;p64">
              <a:extLst>
                <a:ext uri="{FF2B5EF4-FFF2-40B4-BE49-F238E27FC236}">
                  <a16:creationId xmlns:a16="http://schemas.microsoft.com/office/drawing/2014/main" id="{F8732DA8-ED92-4F2C-913E-A39D198A6826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Image 12">
            <a:extLst>
              <a:ext uri="{FF2B5EF4-FFF2-40B4-BE49-F238E27FC236}">
                <a16:creationId xmlns:a16="http://schemas.microsoft.com/office/drawing/2014/main" id="{94C7EFFF-5DEE-4005-B409-EB199343A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584" y="1518885"/>
            <a:ext cx="3880185" cy="309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5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2;p50">
            <a:extLst>
              <a:ext uri="{FF2B5EF4-FFF2-40B4-BE49-F238E27FC236}">
                <a16:creationId xmlns:a16="http://schemas.microsoft.com/office/drawing/2014/main" id="{8AB35B9D-8A2D-4952-9183-D7D950377426}"/>
              </a:ext>
            </a:extLst>
          </p:cNvPr>
          <p:cNvSpPr txBox="1">
            <a:spLocks/>
          </p:cNvSpPr>
          <p:nvPr/>
        </p:nvSpPr>
        <p:spPr>
          <a:xfrm>
            <a:off x="2242402" y="884460"/>
            <a:ext cx="5587800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400" b="0" i="0" u="none" strike="noStrike" cap="non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0" indent="0"/>
            <a:r>
              <a:rPr lang="en-US" dirty="0"/>
              <a:t>SERVOMOTEUR SG90</a:t>
            </a:r>
          </a:p>
        </p:txBody>
      </p:sp>
      <p:sp>
        <p:nvSpPr>
          <p:cNvPr id="15" name="Google Shape;923;p50">
            <a:extLst>
              <a:ext uri="{FF2B5EF4-FFF2-40B4-BE49-F238E27FC236}">
                <a16:creationId xmlns:a16="http://schemas.microsoft.com/office/drawing/2014/main" id="{E8AF707B-F089-4AA1-8379-311E8D862481}"/>
              </a:ext>
            </a:extLst>
          </p:cNvPr>
          <p:cNvSpPr txBox="1">
            <a:spLocks/>
          </p:cNvSpPr>
          <p:nvPr/>
        </p:nvSpPr>
        <p:spPr>
          <a:xfrm>
            <a:off x="2242403" y="1137710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r>
              <a:rPr lang="fr-FR"/>
              <a:t>Le servomoteur SG90 est un petit moteur électromécanique capable de tourner d’une angle de 180 degrés,  </a:t>
            </a:r>
            <a:endParaRPr lang="fr-FR" dirty="0"/>
          </a:p>
        </p:txBody>
      </p:sp>
      <p:grpSp>
        <p:nvGrpSpPr>
          <p:cNvPr id="16" name="Google Shape;13577;p64">
            <a:extLst>
              <a:ext uri="{FF2B5EF4-FFF2-40B4-BE49-F238E27FC236}">
                <a16:creationId xmlns:a16="http://schemas.microsoft.com/office/drawing/2014/main" id="{BEB78A45-9D10-4FE3-9DC9-B06A3F332D23}"/>
              </a:ext>
            </a:extLst>
          </p:cNvPr>
          <p:cNvGrpSpPr/>
          <p:nvPr/>
        </p:nvGrpSpPr>
        <p:grpSpPr>
          <a:xfrm>
            <a:off x="1553419" y="1021252"/>
            <a:ext cx="671912" cy="653000"/>
            <a:chOff x="-34778075" y="2272675"/>
            <a:chExt cx="293800" cy="293025"/>
          </a:xfrm>
        </p:grpSpPr>
        <p:sp>
          <p:nvSpPr>
            <p:cNvPr id="17" name="Google Shape;13578;p64">
              <a:extLst>
                <a:ext uri="{FF2B5EF4-FFF2-40B4-BE49-F238E27FC236}">
                  <a16:creationId xmlns:a16="http://schemas.microsoft.com/office/drawing/2014/main" id="{81B55A30-D880-44CA-820F-7E405B61510A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9;p64">
              <a:extLst>
                <a:ext uri="{FF2B5EF4-FFF2-40B4-BE49-F238E27FC236}">
                  <a16:creationId xmlns:a16="http://schemas.microsoft.com/office/drawing/2014/main" id="{4DF67987-2873-4619-99D0-37531233535B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0;p64">
              <a:extLst>
                <a:ext uri="{FF2B5EF4-FFF2-40B4-BE49-F238E27FC236}">
                  <a16:creationId xmlns:a16="http://schemas.microsoft.com/office/drawing/2014/main" id="{7CE84443-3009-4BAA-9C6C-116D450FEEE1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Image 7">
            <a:extLst>
              <a:ext uri="{FF2B5EF4-FFF2-40B4-BE49-F238E27FC236}">
                <a16:creationId xmlns:a16="http://schemas.microsoft.com/office/drawing/2014/main" id="{6D8B2DCC-DC8D-44D4-ACE2-796F1D4BD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888" y="2048860"/>
            <a:ext cx="3166314" cy="22762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0126E5A-7E05-45CD-B0B5-8D043AB20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798" y="2036786"/>
            <a:ext cx="2801002" cy="2222254"/>
          </a:xfrm>
          <a:prstGeom prst="rect">
            <a:avLst/>
          </a:prstGeom>
        </p:spPr>
      </p:pic>
      <p:sp>
        <p:nvSpPr>
          <p:cNvPr id="26" name="Google Shape;922;p50">
            <a:extLst>
              <a:ext uri="{FF2B5EF4-FFF2-40B4-BE49-F238E27FC236}">
                <a16:creationId xmlns:a16="http://schemas.microsoft.com/office/drawing/2014/main" id="{7C177CD3-3E47-464B-B4E0-69426608D0CB}"/>
              </a:ext>
            </a:extLst>
          </p:cNvPr>
          <p:cNvSpPr txBox="1">
            <a:spLocks/>
          </p:cNvSpPr>
          <p:nvPr/>
        </p:nvSpPr>
        <p:spPr>
          <a:xfrm>
            <a:off x="2224355" y="884460"/>
            <a:ext cx="5587800" cy="4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400" b="0" i="0" u="none" strike="noStrike" cap="non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0" indent="0"/>
            <a:r>
              <a:rPr lang="en-US" dirty="0"/>
              <a:t>SERVOMOTEUR SG90</a:t>
            </a:r>
          </a:p>
        </p:txBody>
      </p:sp>
      <p:sp>
        <p:nvSpPr>
          <p:cNvPr id="27" name="Google Shape;923;p50">
            <a:extLst>
              <a:ext uri="{FF2B5EF4-FFF2-40B4-BE49-F238E27FC236}">
                <a16:creationId xmlns:a16="http://schemas.microsoft.com/office/drawing/2014/main" id="{E2888B15-011B-4D53-818E-901754D14964}"/>
              </a:ext>
            </a:extLst>
          </p:cNvPr>
          <p:cNvSpPr txBox="1">
            <a:spLocks/>
          </p:cNvSpPr>
          <p:nvPr/>
        </p:nvSpPr>
        <p:spPr>
          <a:xfrm>
            <a:off x="2224356" y="1137710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r>
              <a:rPr lang="fr-FR" dirty="0"/>
              <a:t>Le servomoteur SG90 est un petit moteur électromécanique capable de tourner d’une angle de 180 degrés,  </a:t>
            </a:r>
          </a:p>
        </p:txBody>
      </p:sp>
      <p:grpSp>
        <p:nvGrpSpPr>
          <p:cNvPr id="28" name="Google Shape;13577;p64">
            <a:extLst>
              <a:ext uri="{FF2B5EF4-FFF2-40B4-BE49-F238E27FC236}">
                <a16:creationId xmlns:a16="http://schemas.microsoft.com/office/drawing/2014/main" id="{D09B7C77-E935-4482-A3CC-8830C5091DC0}"/>
              </a:ext>
            </a:extLst>
          </p:cNvPr>
          <p:cNvGrpSpPr/>
          <p:nvPr/>
        </p:nvGrpSpPr>
        <p:grpSpPr>
          <a:xfrm>
            <a:off x="1535372" y="1021252"/>
            <a:ext cx="671912" cy="653000"/>
            <a:chOff x="-34778075" y="2272675"/>
            <a:chExt cx="293800" cy="293025"/>
          </a:xfrm>
        </p:grpSpPr>
        <p:sp>
          <p:nvSpPr>
            <p:cNvPr id="29" name="Google Shape;13578;p64">
              <a:extLst>
                <a:ext uri="{FF2B5EF4-FFF2-40B4-BE49-F238E27FC236}">
                  <a16:creationId xmlns:a16="http://schemas.microsoft.com/office/drawing/2014/main" id="{84EC795F-1FD5-4A0E-BE8D-D2883C44AD57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579;p64">
              <a:extLst>
                <a:ext uri="{FF2B5EF4-FFF2-40B4-BE49-F238E27FC236}">
                  <a16:creationId xmlns:a16="http://schemas.microsoft.com/office/drawing/2014/main" id="{6A8942D9-0EAD-42DF-B7B8-414C16E30A0B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580;p64">
              <a:extLst>
                <a:ext uri="{FF2B5EF4-FFF2-40B4-BE49-F238E27FC236}">
                  <a16:creationId xmlns:a16="http://schemas.microsoft.com/office/drawing/2014/main" id="{C83409D4-C9C8-467C-85EA-5D6E0E84DF44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2DAE875A-C28D-47EE-8383-980660F75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841" y="2048860"/>
            <a:ext cx="3166314" cy="2276200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33F6A37B-9EAC-42D4-9A4F-67CDC37F8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751" y="2036786"/>
            <a:ext cx="2801002" cy="222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0"/>
          <p:cNvSpPr txBox="1">
            <a:spLocks noGrp="1"/>
          </p:cNvSpPr>
          <p:nvPr>
            <p:ph type="subTitle" idx="1"/>
          </p:nvPr>
        </p:nvSpPr>
        <p:spPr>
          <a:xfrm>
            <a:off x="1661226" y="516214"/>
            <a:ext cx="55878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ECRAN LCD</a:t>
            </a:r>
            <a:endParaRPr dirty="0"/>
          </a:p>
        </p:txBody>
      </p:sp>
      <p:sp>
        <p:nvSpPr>
          <p:cNvPr id="924" name="Google Shape;924;p50"/>
          <p:cNvSpPr txBox="1">
            <a:spLocks noGrp="1"/>
          </p:cNvSpPr>
          <p:nvPr>
            <p:ph type="subTitle" idx="3"/>
          </p:nvPr>
        </p:nvSpPr>
        <p:spPr>
          <a:xfrm>
            <a:off x="1644144" y="763065"/>
            <a:ext cx="55878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L'écran LCD est un dispositif d'affichage à cristaux liquides qui présente des informations visuelles de manière claire et lisible,</a:t>
            </a:r>
            <a:endParaRPr dirty="0"/>
          </a:p>
        </p:txBody>
      </p:sp>
      <p:grpSp>
        <p:nvGrpSpPr>
          <p:cNvPr id="84" name="Google Shape;12673;p61"/>
          <p:cNvGrpSpPr/>
          <p:nvPr/>
        </p:nvGrpSpPr>
        <p:grpSpPr>
          <a:xfrm>
            <a:off x="1034034" y="602122"/>
            <a:ext cx="546536" cy="708401"/>
            <a:chOff x="3342275" y="2615925"/>
            <a:chExt cx="339700" cy="483150"/>
          </a:xfrm>
        </p:grpSpPr>
        <p:sp>
          <p:nvSpPr>
            <p:cNvPr id="85" name="Google Shape;12674;p61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6" name="Google Shape;12675;p61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C3C7DF43-97F6-45D2-997E-966FFA6C7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990" y="1583595"/>
            <a:ext cx="3104147" cy="262019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4FD9E2E-23EE-4430-8394-9C7E45926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281" y="1858484"/>
            <a:ext cx="2380398" cy="218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06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922;p50">
            <a:extLst>
              <a:ext uri="{FF2B5EF4-FFF2-40B4-BE49-F238E27FC236}">
                <a16:creationId xmlns:a16="http://schemas.microsoft.com/office/drawing/2014/main" id="{8AB35B9D-8A2D-4952-9183-D7D950377426}"/>
              </a:ext>
            </a:extLst>
          </p:cNvPr>
          <p:cNvSpPr txBox="1">
            <a:spLocks/>
          </p:cNvSpPr>
          <p:nvPr/>
        </p:nvSpPr>
        <p:spPr>
          <a:xfrm>
            <a:off x="1981096" y="393504"/>
            <a:ext cx="5587800" cy="106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400" b="0" i="0" u="none" strike="noStrike" cap="non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anit"/>
              <a:buNone/>
              <a:defRPr sz="2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0" indent="0"/>
            <a:r>
              <a:rPr lang="fr-FR" dirty="0"/>
              <a:t>L</a:t>
            </a:r>
            <a:r>
              <a:rPr lang="en-US" dirty="0"/>
              <a:t>es fils 20cm arduino</a:t>
            </a:r>
            <a:endParaRPr lang="en-US" b="1" dirty="0"/>
          </a:p>
          <a:p>
            <a:pPr marL="0" indent="0"/>
            <a:r>
              <a:rPr lang="en-US" dirty="0"/>
              <a:t> </a:t>
            </a:r>
          </a:p>
        </p:txBody>
      </p:sp>
      <p:sp>
        <p:nvSpPr>
          <p:cNvPr id="15" name="Google Shape;923;p50">
            <a:extLst>
              <a:ext uri="{FF2B5EF4-FFF2-40B4-BE49-F238E27FC236}">
                <a16:creationId xmlns:a16="http://schemas.microsoft.com/office/drawing/2014/main" id="{E8AF707B-F089-4AA1-8379-311E8D862481}"/>
              </a:ext>
            </a:extLst>
          </p:cNvPr>
          <p:cNvSpPr txBox="1">
            <a:spLocks/>
          </p:cNvSpPr>
          <p:nvPr/>
        </p:nvSpPr>
        <p:spPr>
          <a:xfrm>
            <a:off x="2346026" y="1510689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endParaRPr lang="fr-FR" dirty="0"/>
          </a:p>
        </p:txBody>
      </p:sp>
      <p:grpSp>
        <p:nvGrpSpPr>
          <p:cNvPr id="16" name="Google Shape;13577;p64">
            <a:extLst>
              <a:ext uri="{FF2B5EF4-FFF2-40B4-BE49-F238E27FC236}">
                <a16:creationId xmlns:a16="http://schemas.microsoft.com/office/drawing/2014/main" id="{BEB78A45-9D10-4FE3-9DC9-B06A3F332D23}"/>
              </a:ext>
            </a:extLst>
          </p:cNvPr>
          <p:cNvGrpSpPr/>
          <p:nvPr/>
        </p:nvGrpSpPr>
        <p:grpSpPr>
          <a:xfrm>
            <a:off x="1262283" y="509910"/>
            <a:ext cx="671912" cy="653000"/>
            <a:chOff x="-34778075" y="2272675"/>
            <a:chExt cx="293800" cy="293025"/>
          </a:xfrm>
        </p:grpSpPr>
        <p:sp>
          <p:nvSpPr>
            <p:cNvPr id="17" name="Google Shape;13578;p64">
              <a:extLst>
                <a:ext uri="{FF2B5EF4-FFF2-40B4-BE49-F238E27FC236}">
                  <a16:creationId xmlns:a16="http://schemas.microsoft.com/office/drawing/2014/main" id="{81B55A30-D880-44CA-820F-7E405B61510A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79;p64">
              <a:extLst>
                <a:ext uri="{FF2B5EF4-FFF2-40B4-BE49-F238E27FC236}">
                  <a16:creationId xmlns:a16="http://schemas.microsoft.com/office/drawing/2014/main" id="{4DF67987-2873-4619-99D0-37531233535B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80;p64">
              <a:extLst>
                <a:ext uri="{FF2B5EF4-FFF2-40B4-BE49-F238E27FC236}">
                  <a16:creationId xmlns:a16="http://schemas.microsoft.com/office/drawing/2014/main" id="{7CE84443-3009-4BAA-9C6C-116D450FEEE1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68ECFD81-6F29-48B8-B17E-843E4F620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017" y="1670749"/>
            <a:ext cx="4171530" cy="2413632"/>
          </a:xfrm>
          <a:prstGeom prst="rect">
            <a:avLst/>
          </a:prstGeom>
        </p:spPr>
      </p:pic>
      <p:sp>
        <p:nvSpPr>
          <p:cNvPr id="20" name="Google Shape;923;p50">
            <a:extLst>
              <a:ext uri="{FF2B5EF4-FFF2-40B4-BE49-F238E27FC236}">
                <a16:creationId xmlns:a16="http://schemas.microsoft.com/office/drawing/2014/main" id="{73F08437-EB65-4224-8E8F-F5130E4D952E}"/>
              </a:ext>
            </a:extLst>
          </p:cNvPr>
          <p:cNvSpPr txBox="1">
            <a:spLocks/>
          </p:cNvSpPr>
          <p:nvPr/>
        </p:nvSpPr>
        <p:spPr>
          <a:xfrm>
            <a:off x="1858629" y="1012849"/>
            <a:ext cx="5587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 sz="14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marL="0" indent="0"/>
            <a:r>
              <a:rPr lang="fr-FR" dirty="0"/>
              <a:t>Pack de 30 fils Arduino  , Il s’agit du câble Dupont 20 CM mâle/mâle, mâle/femelle, femelle/femelle.</a:t>
            </a:r>
          </a:p>
        </p:txBody>
      </p:sp>
    </p:spTree>
    <p:extLst>
      <p:ext uri="{BB962C8B-B14F-4D97-AF65-F5344CB8AC3E}">
        <p14:creationId xmlns:p14="http://schemas.microsoft.com/office/powerpoint/2010/main" val="63589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</p:bldLst>
  </p:timing>
</p:sld>
</file>

<file path=ppt/theme/theme1.xml><?xml version="1.0" encoding="utf-8"?>
<a:theme xmlns:a="http://schemas.openxmlformats.org/drawingml/2006/main" name="Robotic Spine Surgery Clinical Case by Slidesgo">
  <a:themeElements>
    <a:clrScheme name="Simple Light">
      <a:dk1>
        <a:srgbClr val="373942"/>
      </a:dk1>
      <a:lt1>
        <a:srgbClr val="003B4F"/>
      </a:lt1>
      <a:dk2>
        <a:srgbClr val="8B879C"/>
      </a:dk2>
      <a:lt2>
        <a:srgbClr val="7FC8DA"/>
      </a:lt2>
      <a:accent1>
        <a:srgbClr val="C8D7DB"/>
      </a:accent1>
      <a:accent2>
        <a:srgbClr val="EED4B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739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227</Words>
  <Application>Microsoft Office PowerPoint</Application>
  <PresentationFormat>Affichage à l'écran (16:9)</PresentationFormat>
  <Paragraphs>42</Paragraphs>
  <Slides>14</Slides>
  <Notes>13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Preahvihear</vt:lpstr>
      <vt:lpstr>Anaheim</vt:lpstr>
      <vt:lpstr>Lexend</vt:lpstr>
      <vt:lpstr>Kanit</vt:lpstr>
      <vt:lpstr>Robotic Spine Surgery Clinical Case by Slidesgo</vt:lpstr>
      <vt:lpstr>Système de Verrouillage de Porte Arduino</vt:lpstr>
      <vt:lpstr>01</vt:lpstr>
      <vt:lpstr>INTRODUCTION</vt:lpstr>
      <vt:lpstr>OBJECTIF</vt:lpstr>
      <vt:lpstr>COMPOSANTS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DEMO</vt:lpstr>
      <vt:lpstr>Présentation PowerPoint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 SPINE SURGERY Clinical Case</dc:title>
  <dc:creator>Dell</dc:creator>
  <cp:lastModifiedBy>ahmed turki</cp:lastModifiedBy>
  <cp:revision>23</cp:revision>
  <dcterms:modified xsi:type="dcterms:W3CDTF">2024-01-15T11:42:56Z</dcterms:modified>
</cp:coreProperties>
</file>